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4.jpg" ContentType="image/jpg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1"/>
  </p:notesMasterIdLst>
  <p:sldIdLst>
    <p:sldId id="309" r:id="rId3"/>
    <p:sldId id="450" r:id="rId4"/>
    <p:sldId id="461" r:id="rId5"/>
    <p:sldId id="257" r:id="rId6"/>
    <p:sldId id="460" r:id="rId7"/>
    <p:sldId id="462" r:id="rId8"/>
    <p:sldId id="455" r:id="rId9"/>
    <p:sldId id="521" r:id="rId10"/>
    <p:sldId id="451" r:id="rId11"/>
    <p:sldId id="457" r:id="rId12"/>
    <p:sldId id="463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465" r:id="rId21"/>
    <p:sldId id="471" r:id="rId22"/>
    <p:sldId id="473" r:id="rId23"/>
    <p:sldId id="520" r:id="rId24"/>
    <p:sldId id="467" r:id="rId25"/>
    <p:sldId id="518" r:id="rId26"/>
    <p:sldId id="519" r:id="rId27"/>
    <p:sldId id="466" r:id="rId28"/>
    <p:sldId id="468" r:id="rId29"/>
    <p:sldId id="513" r:id="rId30"/>
    <p:sldId id="514" r:id="rId31"/>
    <p:sldId id="515" r:id="rId32"/>
    <p:sldId id="516" r:id="rId33"/>
    <p:sldId id="517" r:id="rId34"/>
    <p:sldId id="470" r:id="rId35"/>
    <p:sldId id="266" r:id="rId36"/>
    <p:sldId id="267" r:id="rId37"/>
    <p:sldId id="458" r:id="rId38"/>
    <p:sldId id="472" r:id="rId39"/>
    <p:sldId id="511" r:id="rId40"/>
  </p:sldIdLst>
  <p:sldSz cx="12192000" cy="6858000"/>
  <p:notesSz cx="6858000" cy="9947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F4"/>
    <a:srgbClr val="34A853"/>
    <a:srgbClr val="FBBC05"/>
    <a:srgbClr val="EA4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54" autoAdjust="0"/>
  </p:normalViewPr>
  <p:slideViewPr>
    <p:cSldViewPr snapToGrid="0">
      <p:cViewPr varScale="1">
        <p:scale>
          <a:sx n="65" d="100"/>
          <a:sy n="65" d="100"/>
        </p:scale>
        <p:origin x="8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wnloads\ee-chart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NIH\Test\bhopal_city\Book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Rainfall &amp; Runoff of chosen</a:t>
            </a:r>
            <a:r>
              <a:rPr lang="en-US" baseline="0" dirty="0"/>
              <a:t> points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'ee-chart'!$C$1</c:f>
              <c:strCache>
                <c:ptCount val="1"/>
                <c:pt idx="0">
                  <c:v>Rainfall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'ee-chart'!$C$2:$C$17</c:f>
              <c:numCache>
                <c:formatCode>0.00</c:formatCode>
                <c:ptCount val="16"/>
                <c:pt idx="0">
                  <c:v>23.783000000000001</c:v>
                </c:pt>
                <c:pt idx="1">
                  <c:v>36.665999999999997</c:v>
                </c:pt>
                <c:pt idx="2">
                  <c:v>30.131</c:v>
                </c:pt>
                <c:pt idx="3">
                  <c:v>38.299999999999997</c:v>
                </c:pt>
                <c:pt idx="4">
                  <c:v>36.908000000000001</c:v>
                </c:pt>
                <c:pt idx="5">
                  <c:v>19.372</c:v>
                </c:pt>
                <c:pt idx="6">
                  <c:v>17.114000000000001</c:v>
                </c:pt>
                <c:pt idx="7">
                  <c:v>33.987000000000002</c:v>
                </c:pt>
                <c:pt idx="8">
                  <c:v>36.189</c:v>
                </c:pt>
                <c:pt idx="9">
                  <c:v>38.286000000000001</c:v>
                </c:pt>
                <c:pt idx="10">
                  <c:v>35.097000000000001</c:v>
                </c:pt>
                <c:pt idx="11">
                  <c:v>35.445999999999998</c:v>
                </c:pt>
                <c:pt idx="12">
                  <c:v>7.835</c:v>
                </c:pt>
                <c:pt idx="13">
                  <c:v>7.835</c:v>
                </c:pt>
                <c:pt idx="14">
                  <c:v>9.5220000000000002</c:v>
                </c:pt>
                <c:pt idx="15">
                  <c:v>20.940999999999999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64-432D-B2A5-5A02E8856DC3}"/>
            </c:ext>
          </c:extLst>
        </c:ser>
        <c:ser>
          <c:idx val="1"/>
          <c:order val="1"/>
          <c:tx>
            <c:strRef>
              <c:f>'ee-chart'!$D$1</c:f>
              <c:strCache>
                <c:ptCount val="1"/>
                <c:pt idx="0">
                  <c:v>Runoff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'ee-chart'!$D$2:$D$17</c:f>
              <c:numCache>
                <c:formatCode>0.00</c:formatCode>
                <c:ptCount val="16"/>
                <c:pt idx="0">
                  <c:v>7.0960000000000001</c:v>
                </c:pt>
                <c:pt idx="1">
                  <c:v>16.242999999999999</c:v>
                </c:pt>
                <c:pt idx="2">
                  <c:v>11.375999999999999</c:v>
                </c:pt>
                <c:pt idx="3">
                  <c:v>17.516999999999999</c:v>
                </c:pt>
                <c:pt idx="4">
                  <c:v>16.431000000000001</c:v>
                </c:pt>
                <c:pt idx="5">
                  <c:v>4.492</c:v>
                </c:pt>
                <c:pt idx="6">
                  <c:v>3.3149999999999999</c:v>
                </c:pt>
                <c:pt idx="7">
                  <c:v>14.201000000000001</c:v>
                </c:pt>
                <c:pt idx="8">
                  <c:v>15.875999999999999</c:v>
                </c:pt>
                <c:pt idx="9">
                  <c:v>17.506</c:v>
                </c:pt>
                <c:pt idx="10">
                  <c:v>9.6240000000000006</c:v>
                </c:pt>
                <c:pt idx="11">
                  <c:v>15.307</c:v>
                </c:pt>
                <c:pt idx="12">
                  <c:v>0.158</c:v>
                </c:pt>
                <c:pt idx="13">
                  <c:v>2.9000000000000001E-2</c:v>
                </c:pt>
                <c:pt idx="14">
                  <c:v>7.0000000000000001E-3</c:v>
                </c:pt>
                <c:pt idx="15">
                  <c:v>2.5249999999999999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64-432D-B2A5-5A02E8856DC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64007888"/>
        <c:axId val="464008216"/>
      </c:lineChart>
      <c:catAx>
        <c:axId val="464007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Points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008216"/>
        <c:crosses val="autoZero"/>
        <c:auto val="1"/>
        <c:lblAlgn val="ctr"/>
        <c:lblOffset val="100"/>
        <c:noMultiLvlLbl val="0"/>
      </c:catAx>
      <c:valAx>
        <c:axId val="464008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Values</a:t>
                </a:r>
                <a:r>
                  <a:rPr lang="en-US" baseline="0"/>
                  <a:t> in mm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007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4">
        <a:lumMod val="20000"/>
        <a:lumOff val="80000"/>
      </a:schemeClr>
    </a:solidFill>
    <a:ln w="12700">
      <a:solidFill>
        <a:schemeClr val="accent2">
          <a:lumMod val="7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400"/>
              <a:t>% of LULC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Sheet2!$I$1</c:f>
              <c:strCache>
                <c:ptCount val="1"/>
                <c:pt idx="0">
                  <c:v>Settlement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Sheet2!$H$2:$H$5</c:f>
              <c:numCache>
                <c:formatCode>@</c:formatCode>
                <c:ptCount val="4"/>
                <c:pt idx="0">
                  <c:v>1990</c:v>
                </c:pt>
                <c:pt idx="1">
                  <c:v>1999</c:v>
                </c:pt>
                <c:pt idx="2">
                  <c:v>2011</c:v>
                </c:pt>
                <c:pt idx="3">
                  <c:v>2018</c:v>
                </c:pt>
              </c:numCache>
            </c:numRef>
          </c:cat>
          <c:val>
            <c:numRef>
              <c:f>Sheet2!$I$2:$I$5</c:f>
              <c:numCache>
                <c:formatCode>0.00</c:formatCode>
                <c:ptCount val="4"/>
                <c:pt idx="0">
                  <c:v>5.2373897217528249</c:v>
                </c:pt>
                <c:pt idx="1">
                  <c:v>17.512196497560701</c:v>
                </c:pt>
                <c:pt idx="2">
                  <c:v>19.841082185629716</c:v>
                </c:pt>
                <c:pt idx="3">
                  <c:v>26.383480877149978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80-4DAE-959A-7B62F4240734}"/>
            </c:ext>
          </c:extLst>
        </c:ser>
        <c:ser>
          <c:idx val="1"/>
          <c:order val="1"/>
          <c:tx>
            <c:strRef>
              <c:f>Sheet2!$J$1</c:f>
              <c:strCache>
                <c:ptCount val="1"/>
                <c:pt idx="0">
                  <c:v>Water Body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Sheet2!$H$2:$H$5</c:f>
              <c:numCache>
                <c:formatCode>@</c:formatCode>
                <c:ptCount val="4"/>
                <c:pt idx="0">
                  <c:v>1990</c:v>
                </c:pt>
                <c:pt idx="1">
                  <c:v>1999</c:v>
                </c:pt>
                <c:pt idx="2">
                  <c:v>2011</c:v>
                </c:pt>
                <c:pt idx="3">
                  <c:v>2018</c:v>
                </c:pt>
              </c:numCache>
            </c:numRef>
          </c:cat>
          <c:val>
            <c:numRef>
              <c:f>Sheet2!$J$2:$J$5</c:f>
              <c:numCache>
                <c:formatCode>0.00</c:formatCode>
                <c:ptCount val="4"/>
                <c:pt idx="0">
                  <c:v>8.3827737080606433</c:v>
                </c:pt>
                <c:pt idx="1">
                  <c:v>7.6569492378409221</c:v>
                </c:pt>
                <c:pt idx="2">
                  <c:v>6.9996724462193569</c:v>
                </c:pt>
                <c:pt idx="3">
                  <c:v>6.4907710095381059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80-4DAE-959A-7B62F4240734}"/>
            </c:ext>
          </c:extLst>
        </c:ser>
        <c:ser>
          <c:idx val="2"/>
          <c:order val="2"/>
          <c:tx>
            <c:strRef>
              <c:f>Sheet2!$K$1</c:f>
              <c:strCache>
                <c:ptCount val="1"/>
                <c:pt idx="0">
                  <c:v>Vegetataion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Sheet2!$H$2:$H$5</c:f>
              <c:numCache>
                <c:formatCode>@</c:formatCode>
                <c:ptCount val="4"/>
                <c:pt idx="0">
                  <c:v>1990</c:v>
                </c:pt>
                <c:pt idx="1">
                  <c:v>1999</c:v>
                </c:pt>
                <c:pt idx="2">
                  <c:v>2011</c:v>
                </c:pt>
                <c:pt idx="3">
                  <c:v>2018</c:v>
                </c:pt>
              </c:numCache>
            </c:numRef>
          </c:cat>
          <c:val>
            <c:numRef>
              <c:f>Sheet2!$K$2:$K$5</c:f>
              <c:numCache>
                <c:formatCode>0.00</c:formatCode>
                <c:ptCount val="4"/>
                <c:pt idx="0">
                  <c:v>62.282724466532024</c:v>
                </c:pt>
                <c:pt idx="1">
                  <c:v>49.648476224150919</c:v>
                </c:pt>
                <c:pt idx="2">
                  <c:v>46.560576841730779</c:v>
                </c:pt>
                <c:pt idx="3">
                  <c:v>43.936675828049452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80-4DAE-959A-7B62F4240734}"/>
            </c:ext>
          </c:extLst>
        </c:ser>
        <c:ser>
          <c:idx val="3"/>
          <c:order val="3"/>
          <c:tx>
            <c:strRef>
              <c:f>Sheet2!$L$1</c:f>
              <c:strCache>
                <c:ptCount val="1"/>
                <c:pt idx="0">
                  <c:v>Open Area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Sheet2!$H$2:$H$5</c:f>
              <c:numCache>
                <c:formatCode>@</c:formatCode>
                <c:ptCount val="4"/>
                <c:pt idx="0">
                  <c:v>1990</c:v>
                </c:pt>
                <c:pt idx="1">
                  <c:v>1999</c:v>
                </c:pt>
                <c:pt idx="2">
                  <c:v>2011</c:v>
                </c:pt>
                <c:pt idx="3">
                  <c:v>2018</c:v>
                </c:pt>
              </c:numCache>
            </c:numRef>
          </c:cat>
          <c:val>
            <c:numRef>
              <c:f>Sheet2!$L$2:$L$5</c:f>
              <c:numCache>
                <c:formatCode>0.00</c:formatCode>
                <c:ptCount val="4"/>
                <c:pt idx="0">
                  <c:v>24.097112103654503</c:v>
                </c:pt>
                <c:pt idx="1">
                  <c:v>25.182378040447468</c:v>
                </c:pt>
                <c:pt idx="2">
                  <c:v>26.598668526420138</c:v>
                </c:pt>
                <c:pt idx="3">
                  <c:v>23.189072285262466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80-4DAE-959A-7B62F42407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61472608"/>
        <c:axId val="1294911120"/>
      </c:barChart>
      <c:catAx>
        <c:axId val="1361472608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911120"/>
        <c:crosses val="autoZero"/>
        <c:auto val="1"/>
        <c:lblAlgn val="ctr"/>
        <c:lblOffset val="100"/>
        <c:noMultiLvlLbl val="0"/>
      </c:catAx>
      <c:valAx>
        <c:axId val="129491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1472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967426464096097"/>
          <c:y val="0.8825049314725294"/>
          <c:w val="0.73080060673409686"/>
          <c:h val="0.104716756643087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1F2D4-25DA-4D68-A2AF-E933388A5157}" type="datetimeFigureOut">
              <a:rPr lang="en-IN" smtClean="0"/>
              <a:t>2020-10-20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7DE1F-CA6C-4C48-B26D-1DA0570D390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436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Shape 639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49903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7DE1F-CA6C-4C48-B26D-1DA0570D390D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0516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5" name="Shape 675"/>
          <p:cNvSpPr txBox="1">
            <a:spLocks noGrp="1"/>
          </p:cNvSpPr>
          <p:nvPr>
            <p:ph type="body" idx="1"/>
          </p:nvPr>
        </p:nvSpPr>
        <p:spPr>
          <a:xfrm>
            <a:off x="685801" y="4724956"/>
            <a:ext cx="5486399" cy="44762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311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7DE1F-CA6C-4C48-B26D-1DA0570D390D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7276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2D165-128D-4ECD-B183-437977AFE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385697-45CF-4A26-B278-535577F372B7}" type="datetimeFigureOut">
              <a:rPr lang="en-IN" smtClean="0"/>
              <a:t>2020-10-20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DD380-0A07-4E01-9E61-7184752A2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4B651-7397-40A6-9CBA-5C76AAE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fld id="{16D28CBF-1F60-4A4D-8664-8D11834924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61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88CF3-0418-4C98-9654-AC1EF7BAB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385697-45CF-4A26-B278-535577F372B7}" type="datetimeFigureOut">
              <a:rPr lang="en-IN" smtClean="0"/>
              <a:t>2020-10-20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2559-F3C9-4492-9D1E-531AE9BE1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0F08C-71A4-47A9-AA19-661A8E8A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fld id="{16D28CBF-1F60-4A4D-8664-8D11834924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3934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BF58B-E706-4BE5-8255-C48ACD4B4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385697-45CF-4A26-B278-535577F372B7}" type="datetimeFigureOut">
              <a:rPr lang="en-IN" smtClean="0"/>
              <a:t>2020-10-20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820B9-9C86-440C-B13F-711B4050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7401-6481-4607-940C-CEFF687C3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fld id="{16D28CBF-1F60-4A4D-8664-8D11834924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0200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DFDB8C7-9A11-436F-A1F4-9E2EFF5BEA85}"/>
              </a:ext>
            </a:extLst>
          </p:cNvPr>
          <p:cNvGrpSpPr>
            <a:grpSpLocks/>
          </p:cNvGrpSpPr>
          <p:nvPr/>
        </p:nvGrpSpPr>
        <p:grpSpPr bwMode="auto">
          <a:xfrm>
            <a:off x="1" y="1422400"/>
            <a:ext cx="12196233" cy="5435600"/>
            <a:chOff x="0" y="896"/>
            <a:chExt cx="5762" cy="3424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988DE411-8036-4DEC-8214-0B8CBF241DB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>
                <a:extLst>
                  <a:ext uri="{FF2B5EF4-FFF2-40B4-BE49-F238E27FC236}">
                    <a16:creationId xmlns:a16="http://schemas.microsoft.com/office/drawing/2014/main" id="{64782B5A-A801-4B65-BF8C-94260283716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3" name="Freeform 5">
                <a:extLst>
                  <a:ext uri="{FF2B5EF4-FFF2-40B4-BE49-F238E27FC236}">
                    <a16:creationId xmlns:a16="http://schemas.microsoft.com/office/drawing/2014/main" id="{28B09D40-984D-42C8-AF5E-DD364E885CF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4" name="Freeform 6">
                <a:extLst>
                  <a:ext uri="{FF2B5EF4-FFF2-40B4-BE49-F238E27FC236}">
                    <a16:creationId xmlns:a16="http://schemas.microsoft.com/office/drawing/2014/main" id="{7BE650C9-49C2-455F-BF8E-385BCC6C422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5" name="Freeform 7">
                <a:extLst>
                  <a:ext uri="{FF2B5EF4-FFF2-40B4-BE49-F238E27FC236}">
                    <a16:creationId xmlns:a16="http://schemas.microsoft.com/office/drawing/2014/main" id="{91B46099-CD1F-4871-9AD8-8317C82BA5B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6" name="Freeform 8">
                <a:extLst>
                  <a:ext uri="{FF2B5EF4-FFF2-40B4-BE49-F238E27FC236}">
                    <a16:creationId xmlns:a16="http://schemas.microsoft.com/office/drawing/2014/main" id="{67B8EFD5-DB1F-45A8-BA7F-E4FB0822357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7" name="Freeform 9">
                <a:extLst>
                  <a:ext uri="{FF2B5EF4-FFF2-40B4-BE49-F238E27FC236}">
                    <a16:creationId xmlns:a16="http://schemas.microsoft.com/office/drawing/2014/main" id="{40560FAE-9168-4A41-81B0-F7538DA4326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8" name="Freeform 10">
                <a:extLst>
                  <a:ext uri="{FF2B5EF4-FFF2-40B4-BE49-F238E27FC236}">
                    <a16:creationId xmlns:a16="http://schemas.microsoft.com/office/drawing/2014/main" id="{335CE82E-74D5-4285-8726-AD7457C4E6F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9" name="Freeform 11">
                <a:extLst>
                  <a:ext uri="{FF2B5EF4-FFF2-40B4-BE49-F238E27FC236}">
                    <a16:creationId xmlns:a16="http://schemas.microsoft.com/office/drawing/2014/main" id="{F8A2D509-DEE7-499C-8C48-7CC132C90AE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50" name="Freeform 12">
                <a:extLst>
                  <a:ext uri="{FF2B5EF4-FFF2-40B4-BE49-F238E27FC236}">
                    <a16:creationId xmlns:a16="http://schemas.microsoft.com/office/drawing/2014/main" id="{234BA5DA-318F-42AA-94BD-D22FC05E2DD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51" name="Freeform 13">
                <a:extLst>
                  <a:ext uri="{FF2B5EF4-FFF2-40B4-BE49-F238E27FC236}">
                    <a16:creationId xmlns:a16="http://schemas.microsoft.com/office/drawing/2014/main" id="{AD13782F-0491-47D0-94F3-D31C74F066F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52" name="Freeform 14">
                <a:extLst>
                  <a:ext uri="{FF2B5EF4-FFF2-40B4-BE49-F238E27FC236}">
                    <a16:creationId xmlns:a16="http://schemas.microsoft.com/office/drawing/2014/main" id="{382B2650-6AE0-4C95-ABE7-0070690FCC8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53" name="Freeform 15">
                <a:extLst>
                  <a:ext uri="{FF2B5EF4-FFF2-40B4-BE49-F238E27FC236}">
                    <a16:creationId xmlns:a16="http://schemas.microsoft.com/office/drawing/2014/main" id="{336D8E1A-3527-4D0C-9B72-FFF539CC1CC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1A7E7494-10D2-404E-ABA4-979BB4BE0F9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6" name="Group 17">
              <a:extLst>
                <a:ext uri="{FF2B5EF4-FFF2-40B4-BE49-F238E27FC236}">
                  <a16:creationId xmlns:a16="http://schemas.microsoft.com/office/drawing/2014/main" id="{4A1F8093-0502-4F5B-84D6-78A8D8A3316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>
                <a:extLst>
                  <a:ext uri="{FF2B5EF4-FFF2-40B4-BE49-F238E27FC236}">
                    <a16:creationId xmlns:a16="http://schemas.microsoft.com/office/drawing/2014/main" id="{235FFA4C-BF0F-4BDB-AC97-3C0826914D3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8" name="Rectangle 19">
                <a:extLst>
                  <a:ext uri="{FF2B5EF4-FFF2-40B4-BE49-F238E27FC236}">
                    <a16:creationId xmlns:a16="http://schemas.microsoft.com/office/drawing/2014/main" id="{EB476210-0D5A-4156-8BD8-E6FA01ABD7E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" name="Rectangle 20">
                <a:extLst>
                  <a:ext uri="{FF2B5EF4-FFF2-40B4-BE49-F238E27FC236}">
                    <a16:creationId xmlns:a16="http://schemas.microsoft.com/office/drawing/2014/main" id="{BA997DC4-3052-4C34-ABDD-5B1A0C67330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" name="Rectangle 21">
                <a:extLst>
                  <a:ext uri="{FF2B5EF4-FFF2-40B4-BE49-F238E27FC236}">
                    <a16:creationId xmlns:a16="http://schemas.microsoft.com/office/drawing/2014/main" id="{F39CBE0D-3283-4650-887C-C4EFC3A170B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" name="Rectangle 22">
                <a:extLst>
                  <a:ext uri="{FF2B5EF4-FFF2-40B4-BE49-F238E27FC236}">
                    <a16:creationId xmlns:a16="http://schemas.microsoft.com/office/drawing/2014/main" id="{3D80CE1E-AF58-4AE3-BFCE-A38C62F9459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Rectangle 23">
                <a:extLst>
                  <a:ext uri="{FF2B5EF4-FFF2-40B4-BE49-F238E27FC236}">
                    <a16:creationId xmlns:a16="http://schemas.microsoft.com/office/drawing/2014/main" id="{33ED10CC-B9DC-476D-AE58-1B28FC34EBC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3" name="Rectangle 24">
                <a:extLst>
                  <a:ext uri="{FF2B5EF4-FFF2-40B4-BE49-F238E27FC236}">
                    <a16:creationId xmlns:a16="http://schemas.microsoft.com/office/drawing/2014/main" id="{E9D90A7D-C027-499A-87D5-9E3E8572E2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4" name="Rectangle 25">
                <a:extLst>
                  <a:ext uri="{FF2B5EF4-FFF2-40B4-BE49-F238E27FC236}">
                    <a16:creationId xmlns:a16="http://schemas.microsoft.com/office/drawing/2014/main" id="{61A514E5-13F8-4514-A142-77BA6177641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Rectangle 26">
                <a:extLst>
                  <a:ext uri="{FF2B5EF4-FFF2-40B4-BE49-F238E27FC236}">
                    <a16:creationId xmlns:a16="http://schemas.microsoft.com/office/drawing/2014/main" id="{9B17628B-EBA0-408B-AB9E-7A25A9D25D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6" name="Rectangle 27">
                <a:extLst>
                  <a:ext uri="{FF2B5EF4-FFF2-40B4-BE49-F238E27FC236}">
                    <a16:creationId xmlns:a16="http://schemas.microsoft.com/office/drawing/2014/main" id="{5B167BFE-1FD2-466C-A5A1-5246D5DFF0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7" name="Rectangle 28">
                <a:extLst>
                  <a:ext uri="{FF2B5EF4-FFF2-40B4-BE49-F238E27FC236}">
                    <a16:creationId xmlns:a16="http://schemas.microsoft.com/office/drawing/2014/main" id="{9232E43C-E0D5-49F2-A721-D382470A723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8" name="Rectangle 29">
                <a:extLst>
                  <a:ext uri="{FF2B5EF4-FFF2-40B4-BE49-F238E27FC236}">
                    <a16:creationId xmlns:a16="http://schemas.microsoft.com/office/drawing/2014/main" id="{728DF8ED-7B9A-4096-BCA3-2C2C6D9C18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9" name="Rectangle 30">
                <a:extLst>
                  <a:ext uri="{FF2B5EF4-FFF2-40B4-BE49-F238E27FC236}">
                    <a16:creationId xmlns:a16="http://schemas.microsoft.com/office/drawing/2014/main" id="{4B81097D-0962-4BC3-9263-6839FC7547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0" name="Rectangle 31">
                <a:extLst>
                  <a:ext uri="{FF2B5EF4-FFF2-40B4-BE49-F238E27FC236}">
                    <a16:creationId xmlns:a16="http://schemas.microsoft.com/office/drawing/2014/main" id="{4B4781BE-DB3E-4055-8CA6-C2923D790FF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1" name="Rectangle 32">
                <a:extLst>
                  <a:ext uri="{FF2B5EF4-FFF2-40B4-BE49-F238E27FC236}">
                    <a16:creationId xmlns:a16="http://schemas.microsoft.com/office/drawing/2014/main" id="{7206E87C-C2A7-40C2-AB67-51E56466D8E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2" name="Rectangle 33">
                <a:extLst>
                  <a:ext uri="{FF2B5EF4-FFF2-40B4-BE49-F238E27FC236}">
                    <a16:creationId xmlns:a16="http://schemas.microsoft.com/office/drawing/2014/main" id="{F1CF79BC-19ED-47EA-B2FD-B5A27A17851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B5567AE4-AA10-4EAF-A2C2-0446ED0709D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0542A25A-7BE5-423F-8CAD-2247ECF0F23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86A5614F-8D74-4532-BC29-B26C110456C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E057C5E7-0F76-4AE1-A4BF-FE5B2DC240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0A619C1A-A7F4-4F2E-9042-A67D18B9D15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53A6BEC3-1F5B-46C6-B977-67523BD507D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1864E887-B76B-4637-971C-6515A0914EE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52317E57-8FC7-4D5C-A14E-A63777B59CD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7E4FB58B-D4D2-4DA4-9D5B-2E930BE9980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76C87E09-99AE-4FB4-9C24-EF7F535CB4E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C69041E8-C2B9-46A4-BC1A-43B95E0FB6C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34" name="Rectangle 45">
                <a:extLst>
                  <a:ext uri="{FF2B5EF4-FFF2-40B4-BE49-F238E27FC236}">
                    <a16:creationId xmlns:a16="http://schemas.microsoft.com/office/drawing/2014/main" id="{C9DFE4CD-DE54-434D-8F96-3AC3C434575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35" name="Rectangle 46">
                <a:extLst>
                  <a:ext uri="{FF2B5EF4-FFF2-40B4-BE49-F238E27FC236}">
                    <a16:creationId xmlns:a16="http://schemas.microsoft.com/office/drawing/2014/main" id="{9CFA29FC-FC33-42EC-A592-0896BD8D937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36" name="Rectangle 47">
                <a:extLst>
                  <a:ext uri="{FF2B5EF4-FFF2-40B4-BE49-F238E27FC236}">
                    <a16:creationId xmlns:a16="http://schemas.microsoft.com/office/drawing/2014/main" id="{24B8CF0A-06AD-4C5E-AEDA-F6360224D54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37" name="Rectangle 48">
                <a:extLst>
                  <a:ext uri="{FF2B5EF4-FFF2-40B4-BE49-F238E27FC236}">
                    <a16:creationId xmlns:a16="http://schemas.microsoft.com/office/drawing/2014/main" id="{5BE740A4-4FA8-40CE-A98B-E4E27BC1782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38" name="Rectangle 49">
                <a:extLst>
                  <a:ext uri="{FF2B5EF4-FFF2-40B4-BE49-F238E27FC236}">
                    <a16:creationId xmlns:a16="http://schemas.microsoft.com/office/drawing/2014/main" id="{55B507A0-D736-4197-8C78-B030B6F2326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Rectangle 50">
                <a:extLst>
                  <a:ext uri="{FF2B5EF4-FFF2-40B4-BE49-F238E27FC236}">
                    <a16:creationId xmlns:a16="http://schemas.microsoft.com/office/drawing/2014/main" id="{720D1242-AE8E-443E-855F-BD6475E29D0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40" name="Rectangle 51">
                <a:extLst>
                  <a:ext uri="{FF2B5EF4-FFF2-40B4-BE49-F238E27FC236}">
                    <a16:creationId xmlns:a16="http://schemas.microsoft.com/office/drawing/2014/main" id="{91526538-7740-4617-8A89-F07F53D0845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Rectangle 52">
                <a:extLst>
                  <a:ext uri="{FF2B5EF4-FFF2-40B4-BE49-F238E27FC236}">
                    <a16:creationId xmlns:a16="http://schemas.microsoft.com/office/drawing/2014/main" id="{EA6242FB-9A0D-44AD-81A7-4611FE3250C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42" name="Rectangle 53">
                <a:extLst>
                  <a:ext uri="{FF2B5EF4-FFF2-40B4-BE49-F238E27FC236}">
                    <a16:creationId xmlns:a16="http://schemas.microsoft.com/office/drawing/2014/main" id="{1DF63B1C-8482-4BFD-A6F8-C429CE74AA9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Rectangle 54">
                <a:extLst>
                  <a:ext uri="{FF2B5EF4-FFF2-40B4-BE49-F238E27FC236}">
                    <a16:creationId xmlns:a16="http://schemas.microsoft.com/office/drawing/2014/main" id="{3FA14A21-03B9-401A-8BD6-113470595F0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44" name="Rectangle 55">
                <a:extLst>
                  <a:ext uri="{FF2B5EF4-FFF2-40B4-BE49-F238E27FC236}">
                    <a16:creationId xmlns:a16="http://schemas.microsoft.com/office/drawing/2014/main" id="{D5F81C96-D6BF-4CFE-89AA-6B587681853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Rectangle 56">
                <a:extLst>
                  <a:ext uri="{FF2B5EF4-FFF2-40B4-BE49-F238E27FC236}">
                    <a16:creationId xmlns:a16="http://schemas.microsoft.com/office/drawing/2014/main" id="{AEDBD47F-5BB0-4BD3-9FE7-F7030BC742C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46" name="Rectangle 57">
                <a:extLst>
                  <a:ext uri="{FF2B5EF4-FFF2-40B4-BE49-F238E27FC236}">
                    <a16:creationId xmlns:a16="http://schemas.microsoft.com/office/drawing/2014/main" id="{9ED743E9-C8B0-46E6-827F-EA5113E99ED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47" name="Rectangle 58">
                <a:extLst>
                  <a:ext uri="{FF2B5EF4-FFF2-40B4-BE49-F238E27FC236}">
                    <a16:creationId xmlns:a16="http://schemas.microsoft.com/office/drawing/2014/main" id="{0EA5C7EC-0116-4825-9B4A-909A8ECD09F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48" name="Rectangle 59">
                <a:extLst>
                  <a:ext uri="{FF2B5EF4-FFF2-40B4-BE49-F238E27FC236}">
                    <a16:creationId xmlns:a16="http://schemas.microsoft.com/office/drawing/2014/main" id="{CAEC0CC0-0A81-4E8E-9F82-09C6C0268C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49" name="Rectangle 60">
                <a:extLst>
                  <a:ext uri="{FF2B5EF4-FFF2-40B4-BE49-F238E27FC236}">
                    <a16:creationId xmlns:a16="http://schemas.microsoft.com/office/drawing/2014/main" id="{12FF0FDD-F9C9-48EF-A377-1D5013B754B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50" name="Rectangle 61">
                <a:extLst>
                  <a:ext uri="{FF2B5EF4-FFF2-40B4-BE49-F238E27FC236}">
                    <a16:creationId xmlns:a16="http://schemas.microsoft.com/office/drawing/2014/main" id="{F2CB4868-AE0E-48DF-8383-2A639088D1A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51" name="Rectangle 62">
                <a:extLst>
                  <a:ext uri="{FF2B5EF4-FFF2-40B4-BE49-F238E27FC236}">
                    <a16:creationId xmlns:a16="http://schemas.microsoft.com/office/drawing/2014/main" id="{10769744-4895-482E-9F7C-4F297833A05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52" name="Rectangle 63">
                <a:extLst>
                  <a:ext uri="{FF2B5EF4-FFF2-40B4-BE49-F238E27FC236}">
                    <a16:creationId xmlns:a16="http://schemas.microsoft.com/office/drawing/2014/main" id="{EC2D662F-6E8F-4B7B-A932-AD1202B9C1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53" name="Rectangle 64">
                <a:extLst>
                  <a:ext uri="{FF2B5EF4-FFF2-40B4-BE49-F238E27FC236}">
                    <a16:creationId xmlns:a16="http://schemas.microsoft.com/office/drawing/2014/main" id="{A78093C5-2866-422E-B08B-E601EA17E1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54" name="Rectangle 65">
                <a:extLst>
                  <a:ext uri="{FF2B5EF4-FFF2-40B4-BE49-F238E27FC236}">
                    <a16:creationId xmlns:a16="http://schemas.microsoft.com/office/drawing/2014/main" id="{B8DAB4F3-C8A2-44BB-A5BE-31BDAA021DF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55" name="Rectangle 66">
                <a:extLst>
                  <a:ext uri="{FF2B5EF4-FFF2-40B4-BE49-F238E27FC236}">
                    <a16:creationId xmlns:a16="http://schemas.microsoft.com/office/drawing/2014/main" id="{A5EBBB3C-039A-43AE-81E5-9E68D1B58D3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56" name="Rectangle 67">
                <a:extLst>
                  <a:ext uri="{FF2B5EF4-FFF2-40B4-BE49-F238E27FC236}">
                    <a16:creationId xmlns:a16="http://schemas.microsoft.com/office/drawing/2014/main" id="{736AF681-CCC1-4BBA-9021-3E3A7E093B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57" name="Rectangle 68">
                <a:extLst>
                  <a:ext uri="{FF2B5EF4-FFF2-40B4-BE49-F238E27FC236}">
                    <a16:creationId xmlns:a16="http://schemas.microsoft.com/office/drawing/2014/main" id="{F018C737-2401-4066-B401-A4C8FC11BD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58" name="Rectangle 69">
                <a:extLst>
                  <a:ext uri="{FF2B5EF4-FFF2-40B4-BE49-F238E27FC236}">
                    <a16:creationId xmlns:a16="http://schemas.microsoft.com/office/drawing/2014/main" id="{3D8306EC-422C-4840-8102-1A766BBC090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59" name="Rectangle 70">
                <a:extLst>
                  <a:ext uri="{FF2B5EF4-FFF2-40B4-BE49-F238E27FC236}">
                    <a16:creationId xmlns:a16="http://schemas.microsoft.com/office/drawing/2014/main" id="{8863F1C2-6EDF-4534-B037-5F7C76ECB90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60" name="Rectangle 71">
                <a:extLst>
                  <a:ext uri="{FF2B5EF4-FFF2-40B4-BE49-F238E27FC236}">
                    <a16:creationId xmlns:a16="http://schemas.microsoft.com/office/drawing/2014/main" id="{AEBF953D-01D8-4A37-BC10-FB86E3A23BE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61" name="Rectangle 72">
                <a:extLst>
                  <a:ext uri="{FF2B5EF4-FFF2-40B4-BE49-F238E27FC236}">
                    <a16:creationId xmlns:a16="http://schemas.microsoft.com/office/drawing/2014/main" id="{A17F4D52-94AC-476A-B10F-BB727E5D05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62" name="Rectangle 73">
                <a:extLst>
                  <a:ext uri="{FF2B5EF4-FFF2-40B4-BE49-F238E27FC236}">
                    <a16:creationId xmlns:a16="http://schemas.microsoft.com/office/drawing/2014/main" id="{870E3283-6A3B-49A5-9C9D-445E356F649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63" name="Rectangle 74">
                <a:extLst>
                  <a:ext uri="{FF2B5EF4-FFF2-40B4-BE49-F238E27FC236}">
                    <a16:creationId xmlns:a16="http://schemas.microsoft.com/office/drawing/2014/main" id="{25F9D869-CE10-4D2B-B63E-EAC26EF8F39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64" name="Rectangle 75">
                <a:extLst>
                  <a:ext uri="{FF2B5EF4-FFF2-40B4-BE49-F238E27FC236}">
                    <a16:creationId xmlns:a16="http://schemas.microsoft.com/office/drawing/2014/main" id="{3E21E8BC-ED42-466D-839C-EFB1A7BF679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65" name="Rectangle 76">
                <a:extLst>
                  <a:ext uri="{FF2B5EF4-FFF2-40B4-BE49-F238E27FC236}">
                    <a16:creationId xmlns:a16="http://schemas.microsoft.com/office/drawing/2014/main" id="{731DBAA1-A81C-4918-B6A4-A4704F68C7D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66" name="Rectangle 77">
                <a:extLst>
                  <a:ext uri="{FF2B5EF4-FFF2-40B4-BE49-F238E27FC236}">
                    <a16:creationId xmlns:a16="http://schemas.microsoft.com/office/drawing/2014/main" id="{64D941CE-22E7-4BC9-B3DF-0C351011EF8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67" name="Rectangle 78">
                <a:extLst>
                  <a:ext uri="{FF2B5EF4-FFF2-40B4-BE49-F238E27FC236}">
                    <a16:creationId xmlns:a16="http://schemas.microsoft.com/office/drawing/2014/main" id="{3D04C0A6-F8CC-4AA9-B733-1015830E91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68" name="Rectangle 79">
                <a:extLst>
                  <a:ext uri="{FF2B5EF4-FFF2-40B4-BE49-F238E27FC236}">
                    <a16:creationId xmlns:a16="http://schemas.microsoft.com/office/drawing/2014/main" id="{7A0A869A-065F-46F4-87B1-58D17B743D3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69" name="Rectangle 80">
                <a:extLst>
                  <a:ext uri="{FF2B5EF4-FFF2-40B4-BE49-F238E27FC236}">
                    <a16:creationId xmlns:a16="http://schemas.microsoft.com/office/drawing/2014/main" id="{0F72C810-2567-4F8E-8326-58B4727E871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70" name="Freeform 81">
                <a:extLst>
                  <a:ext uri="{FF2B5EF4-FFF2-40B4-BE49-F238E27FC236}">
                    <a16:creationId xmlns:a16="http://schemas.microsoft.com/office/drawing/2014/main" id="{B639CC7A-620E-43B0-8EC4-3D53DF892C6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71" name="Rectangle 82">
                <a:extLst>
                  <a:ext uri="{FF2B5EF4-FFF2-40B4-BE49-F238E27FC236}">
                    <a16:creationId xmlns:a16="http://schemas.microsoft.com/office/drawing/2014/main" id="{4975C55B-DDAB-4642-AFFB-84ACB8A6441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72" name="Rectangle 83">
                <a:extLst>
                  <a:ext uri="{FF2B5EF4-FFF2-40B4-BE49-F238E27FC236}">
                    <a16:creationId xmlns:a16="http://schemas.microsoft.com/office/drawing/2014/main" id="{F732ACA4-E235-4FB9-9ADA-5F1F17EB23E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73" name="Rectangle 84">
                <a:extLst>
                  <a:ext uri="{FF2B5EF4-FFF2-40B4-BE49-F238E27FC236}">
                    <a16:creationId xmlns:a16="http://schemas.microsoft.com/office/drawing/2014/main" id="{E6CEF6C3-C672-4BCE-AD61-12CCB2DCD50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74" name="Rectangle 85">
                <a:extLst>
                  <a:ext uri="{FF2B5EF4-FFF2-40B4-BE49-F238E27FC236}">
                    <a16:creationId xmlns:a16="http://schemas.microsoft.com/office/drawing/2014/main" id="{5C4E464A-0B09-4890-BF35-C2A26199EA6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75" name="Rectangle 86">
                <a:extLst>
                  <a:ext uri="{FF2B5EF4-FFF2-40B4-BE49-F238E27FC236}">
                    <a16:creationId xmlns:a16="http://schemas.microsoft.com/office/drawing/2014/main" id="{861CCC5C-B6D8-4608-8904-B4D804063DA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76" name="Rectangle 87">
                <a:extLst>
                  <a:ext uri="{FF2B5EF4-FFF2-40B4-BE49-F238E27FC236}">
                    <a16:creationId xmlns:a16="http://schemas.microsoft.com/office/drawing/2014/main" id="{077799A0-9E08-41D4-A44F-9D930C287C9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77" name="Rectangle 88">
                <a:extLst>
                  <a:ext uri="{FF2B5EF4-FFF2-40B4-BE49-F238E27FC236}">
                    <a16:creationId xmlns:a16="http://schemas.microsoft.com/office/drawing/2014/main" id="{37EB7D39-238A-4464-8D0B-F752526603E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78" name="Rectangle 89">
                <a:extLst>
                  <a:ext uri="{FF2B5EF4-FFF2-40B4-BE49-F238E27FC236}">
                    <a16:creationId xmlns:a16="http://schemas.microsoft.com/office/drawing/2014/main" id="{B847D3D5-214D-44C8-BE5F-2531FC039A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79" name="Rectangle 90">
                <a:extLst>
                  <a:ext uri="{FF2B5EF4-FFF2-40B4-BE49-F238E27FC236}">
                    <a16:creationId xmlns:a16="http://schemas.microsoft.com/office/drawing/2014/main" id="{D1BD178F-988E-453F-AA62-D2A3706030C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80" name="Rectangle 91">
                <a:extLst>
                  <a:ext uri="{FF2B5EF4-FFF2-40B4-BE49-F238E27FC236}">
                    <a16:creationId xmlns:a16="http://schemas.microsoft.com/office/drawing/2014/main" id="{6B53FC9F-E48C-4B70-B52B-1481EAEB500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81" name="Rectangle 92">
                <a:extLst>
                  <a:ext uri="{FF2B5EF4-FFF2-40B4-BE49-F238E27FC236}">
                    <a16:creationId xmlns:a16="http://schemas.microsoft.com/office/drawing/2014/main" id="{DA56C1B5-08EC-4A02-A102-041292A430F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82" name="Rectangle 93">
                <a:extLst>
                  <a:ext uri="{FF2B5EF4-FFF2-40B4-BE49-F238E27FC236}">
                    <a16:creationId xmlns:a16="http://schemas.microsoft.com/office/drawing/2014/main" id="{E8E963E9-7578-4F44-8A4A-041532B7549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83" name="Rectangle 94">
                <a:extLst>
                  <a:ext uri="{FF2B5EF4-FFF2-40B4-BE49-F238E27FC236}">
                    <a16:creationId xmlns:a16="http://schemas.microsoft.com/office/drawing/2014/main" id="{8CD19403-DBA3-46A8-BA9E-3E3F1C3E70A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84" name="Rectangle 95">
                <a:extLst>
                  <a:ext uri="{FF2B5EF4-FFF2-40B4-BE49-F238E27FC236}">
                    <a16:creationId xmlns:a16="http://schemas.microsoft.com/office/drawing/2014/main" id="{E9FC274C-A3C6-4FAA-B7B9-6EF67729D41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85" name="Rectangle 96">
                <a:extLst>
                  <a:ext uri="{FF2B5EF4-FFF2-40B4-BE49-F238E27FC236}">
                    <a16:creationId xmlns:a16="http://schemas.microsoft.com/office/drawing/2014/main" id="{62574A17-DEA3-4844-959B-AF0BD0486E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86" name="Rectangle 97">
                <a:extLst>
                  <a:ext uri="{FF2B5EF4-FFF2-40B4-BE49-F238E27FC236}">
                    <a16:creationId xmlns:a16="http://schemas.microsoft.com/office/drawing/2014/main" id="{0DAC41C8-1029-432E-B911-FB0A15467E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87" name="Rectangle 98">
                <a:extLst>
                  <a:ext uri="{FF2B5EF4-FFF2-40B4-BE49-F238E27FC236}">
                    <a16:creationId xmlns:a16="http://schemas.microsoft.com/office/drawing/2014/main" id="{01FF46F8-8AFF-44C9-8F02-E90A4AF5C63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88" name="Rectangle 99">
                <a:extLst>
                  <a:ext uri="{FF2B5EF4-FFF2-40B4-BE49-F238E27FC236}">
                    <a16:creationId xmlns:a16="http://schemas.microsoft.com/office/drawing/2014/main" id="{EA327B18-C673-4884-8A78-D1CE657BD91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89" name="Rectangle 100">
                <a:extLst>
                  <a:ext uri="{FF2B5EF4-FFF2-40B4-BE49-F238E27FC236}">
                    <a16:creationId xmlns:a16="http://schemas.microsoft.com/office/drawing/2014/main" id="{907BAC03-788E-4B7C-9802-9122AAB5370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0" name="Rectangle 101">
                <a:extLst>
                  <a:ext uri="{FF2B5EF4-FFF2-40B4-BE49-F238E27FC236}">
                    <a16:creationId xmlns:a16="http://schemas.microsoft.com/office/drawing/2014/main" id="{D540BB40-3260-47DB-8243-2ED580A2CC3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1" name="Rectangle 102">
                <a:extLst>
                  <a:ext uri="{FF2B5EF4-FFF2-40B4-BE49-F238E27FC236}">
                    <a16:creationId xmlns:a16="http://schemas.microsoft.com/office/drawing/2014/main" id="{F93022BA-51A7-4F74-A13D-61ABD01AC7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2" name="Rectangle 103">
                <a:extLst>
                  <a:ext uri="{FF2B5EF4-FFF2-40B4-BE49-F238E27FC236}">
                    <a16:creationId xmlns:a16="http://schemas.microsoft.com/office/drawing/2014/main" id="{05246242-C509-45C6-A929-327679A7E5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3" name="Rectangle 104">
                <a:extLst>
                  <a:ext uri="{FF2B5EF4-FFF2-40B4-BE49-F238E27FC236}">
                    <a16:creationId xmlns:a16="http://schemas.microsoft.com/office/drawing/2014/main" id="{A7EEB9A9-35CD-4D00-BC4A-218ADA7404B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4" name="Rectangle 105">
                <a:extLst>
                  <a:ext uri="{FF2B5EF4-FFF2-40B4-BE49-F238E27FC236}">
                    <a16:creationId xmlns:a16="http://schemas.microsoft.com/office/drawing/2014/main" id="{D82C939A-EEDA-4302-9E4E-8586B3DA54F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5" name="Rectangle 106">
                <a:extLst>
                  <a:ext uri="{FF2B5EF4-FFF2-40B4-BE49-F238E27FC236}">
                    <a16:creationId xmlns:a16="http://schemas.microsoft.com/office/drawing/2014/main" id="{C6BCB391-7A97-430B-859D-CBCB4AD27E4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6" name="Rectangle 107">
                <a:extLst>
                  <a:ext uri="{FF2B5EF4-FFF2-40B4-BE49-F238E27FC236}">
                    <a16:creationId xmlns:a16="http://schemas.microsoft.com/office/drawing/2014/main" id="{67E8ED34-AEDE-447C-BF8A-D78CFE8F678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7" name="Rectangle 108">
                <a:extLst>
                  <a:ext uri="{FF2B5EF4-FFF2-40B4-BE49-F238E27FC236}">
                    <a16:creationId xmlns:a16="http://schemas.microsoft.com/office/drawing/2014/main" id="{F33347B8-5DDF-4D71-B79B-24AC63A9EC6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8" name="Rectangle 109">
                <a:extLst>
                  <a:ext uri="{FF2B5EF4-FFF2-40B4-BE49-F238E27FC236}">
                    <a16:creationId xmlns:a16="http://schemas.microsoft.com/office/drawing/2014/main" id="{90024111-5035-4270-A341-CA7E72E4D1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9" name="Rectangle 110">
                <a:extLst>
                  <a:ext uri="{FF2B5EF4-FFF2-40B4-BE49-F238E27FC236}">
                    <a16:creationId xmlns:a16="http://schemas.microsoft.com/office/drawing/2014/main" id="{FA943661-9BB8-4EC7-A4CD-D290C818127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0" name="Rectangle 111">
                <a:extLst>
                  <a:ext uri="{FF2B5EF4-FFF2-40B4-BE49-F238E27FC236}">
                    <a16:creationId xmlns:a16="http://schemas.microsoft.com/office/drawing/2014/main" id="{876A7061-266F-4E53-A145-9038B3C7268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1" name="Rectangle 112">
                <a:extLst>
                  <a:ext uri="{FF2B5EF4-FFF2-40B4-BE49-F238E27FC236}">
                    <a16:creationId xmlns:a16="http://schemas.microsoft.com/office/drawing/2014/main" id="{11495DA3-E36A-473F-B909-2DB0A64B5A1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2" name="Rectangle 113">
                <a:extLst>
                  <a:ext uri="{FF2B5EF4-FFF2-40B4-BE49-F238E27FC236}">
                    <a16:creationId xmlns:a16="http://schemas.microsoft.com/office/drawing/2014/main" id="{3580A505-A0A2-497F-951F-5EBC615C3D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3" name="Rectangle 114">
                <a:extLst>
                  <a:ext uri="{FF2B5EF4-FFF2-40B4-BE49-F238E27FC236}">
                    <a16:creationId xmlns:a16="http://schemas.microsoft.com/office/drawing/2014/main" id="{14B803AC-3242-4E8C-9F50-D96B317021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4" name="Rectangle 115">
                <a:extLst>
                  <a:ext uri="{FF2B5EF4-FFF2-40B4-BE49-F238E27FC236}">
                    <a16:creationId xmlns:a16="http://schemas.microsoft.com/office/drawing/2014/main" id="{A9AD1D50-CD04-4526-B4BC-52B119539F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5" name="Rectangle 116">
                <a:extLst>
                  <a:ext uri="{FF2B5EF4-FFF2-40B4-BE49-F238E27FC236}">
                    <a16:creationId xmlns:a16="http://schemas.microsoft.com/office/drawing/2014/main" id="{8264BB69-594D-4125-890A-0C9EB9C5A92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6" name="Rectangle 117">
                <a:extLst>
                  <a:ext uri="{FF2B5EF4-FFF2-40B4-BE49-F238E27FC236}">
                    <a16:creationId xmlns:a16="http://schemas.microsoft.com/office/drawing/2014/main" id="{73B7EF2E-CE77-437F-9902-4E8B83F8A4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7" name="Rectangle 118">
                <a:extLst>
                  <a:ext uri="{FF2B5EF4-FFF2-40B4-BE49-F238E27FC236}">
                    <a16:creationId xmlns:a16="http://schemas.microsoft.com/office/drawing/2014/main" id="{E8423965-2264-4728-B8A5-1E6069A55C9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8" name="Rectangle 119">
                <a:extLst>
                  <a:ext uri="{FF2B5EF4-FFF2-40B4-BE49-F238E27FC236}">
                    <a16:creationId xmlns:a16="http://schemas.microsoft.com/office/drawing/2014/main" id="{546A8CBD-870C-499D-8B34-82728B1861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9" name="Rectangle 120">
                <a:extLst>
                  <a:ext uri="{FF2B5EF4-FFF2-40B4-BE49-F238E27FC236}">
                    <a16:creationId xmlns:a16="http://schemas.microsoft.com/office/drawing/2014/main" id="{C8E01117-E556-4DDF-A735-EC7874D67CB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0" name="Rectangle 121">
                <a:extLst>
                  <a:ext uri="{FF2B5EF4-FFF2-40B4-BE49-F238E27FC236}">
                    <a16:creationId xmlns:a16="http://schemas.microsoft.com/office/drawing/2014/main" id="{E0F57B68-91DA-4E2F-BE6A-8D0C8E8ABFA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1" name="Rectangle 122">
                <a:extLst>
                  <a:ext uri="{FF2B5EF4-FFF2-40B4-BE49-F238E27FC236}">
                    <a16:creationId xmlns:a16="http://schemas.microsoft.com/office/drawing/2014/main" id="{851700B8-BE04-4F3B-8BF8-C4D036FAA34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2" name="Rectangle 123">
                <a:extLst>
                  <a:ext uri="{FF2B5EF4-FFF2-40B4-BE49-F238E27FC236}">
                    <a16:creationId xmlns:a16="http://schemas.microsoft.com/office/drawing/2014/main" id="{746DDC43-9393-4B4B-8829-23C58C5674B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3" name="Rectangle 124">
                <a:extLst>
                  <a:ext uri="{FF2B5EF4-FFF2-40B4-BE49-F238E27FC236}">
                    <a16:creationId xmlns:a16="http://schemas.microsoft.com/office/drawing/2014/main" id="{258050EA-74E8-49B3-8E25-7F4829E25F7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4" name="Rectangle 125">
                <a:extLst>
                  <a:ext uri="{FF2B5EF4-FFF2-40B4-BE49-F238E27FC236}">
                    <a16:creationId xmlns:a16="http://schemas.microsoft.com/office/drawing/2014/main" id="{C747317A-43CB-4109-8F87-4ADB6F7AF55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5" name="Rectangle 126">
                <a:extLst>
                  <a:ext uri="{FF2B5EF4-FFF2-40B4-BE49-F238E27FC236}">
                    <a16:creationId xmlns:a16="http://schemas.microsoft.com/office/drawing/2014/main" id="{95B568CB-6A1E-418F-86E9-36D7B9AC2D0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6" name="Rectangle 127">
                <a:extLst>
                  <a:ext uri="{FF2B5EF4-FFF2-40B4-BE49-F238E27FC236}">
                    <a16:creationId xmlns:a16="http://schemas.microsoft.com/office/drawing/2014/main" id="{57C07FD4-0271-4431-87A4-B801510CDC4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7" name="Rectangle 128">
                <a:extLst>
                  <a:ext uri="{FF2B5EF4-FFF2-40B4-BE49-F238E27FC236}">
                    <a16:creationId xmlns:a16="http://schemas.microsoft.com/office/drawing/2014/main" id="{509B49C7-C1F8-49D2-BD61-20922D436AE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8" name="Rectangle 129">
                <a:extLst>
                  <a:ext uri="{FF2B5EF4-FFF2-40B4-BE49-F238E27FC236}">
                    <a16:creationId xmlns:a16="http://schemas.microsoft.com/office/drawing/2014/main" id="{9451E2BB-23A8-40F0-8D8D-2C4966DBAEC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9" name="Rectangle 130">
                <a:extLst>
                  <a:ext uri="{FF2B5EF4-FFF2-40B4-BE49-F238E27FC236}">
                    <a16:creationId xmlns:a16="http://schemas.microsoft.com/office/drawing/2014/main" id="{490EA4A4-544D-4573-84B1-2AC31ADBBD3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0" name="Rectangle 131">
                <a:extLst>
                  <a:ext uri="{FF2B5EF4-FFF2-40B4-BE49-F238E27FC236}">
                    <a16:creationId xmlns:a16="http://schemas.microsoft.com/office/drawing/2014/main" id="{29338878-5540-4891-89EB-887E90CD8E8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1" name="Rectangle 132">
                <a:extLst>
                  <a:ext uri="{FF2B5EF4-FFF2-40B4-BE49-F238E27FC236}">
                    <a16:creationId xmlns:a16="http://schemas.microsoft.com/office/drawing/2014/main" id="{A16800AC-60A9-4CEE-B6E5-D564C91693D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2" name="Rectangle 133">
                <a:extLst>
                  <a:ext uri="{FF2B5EF4-FFF2-40B4-BE49-F238E27FC236}">
                    <a16:creationId xmlns:a16="http://schemas.microsoft.com/office/drawing/2014/main" id="{36CE83B9-1BA3-4F71-9CB7-E0A1DF50830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3" name="Rectangle 134">
                <a:extLst>
                  <a:ext uri="{FF2B5EF4-FFF2-40B4-BE49-F238E27FC236}">
                    <a16:creationId xmlns:a16="http://schemas.microsoft.com/office/drawing/2014/main" id="{CAFFD296-868A-4EF9-8C24-C8ECB97CE1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4" name="Rectangle 135">
                <a:extLst>
                  <a:ext uri="{FF2B5EF4-FFF2-40B4-BE49-F238E27FC236}">
                    <a16:creationId xmlns:a16="http://schemas.microsoft.com/office/drawing/2014/main" id="{DD5BE822-D96C-48E8-92C8-A59204E35A0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5" name="Rectangle 136">
                <a:extLst>
                  <a:ext uri="{FF2B5EF4-FFF2-40B4-BE49-F238E27FC236}">
                    <a16:creationId xmlns:a16="http://schemas.microsoft.com/office/drawing/2014/main" id="{08663C17-2FA1-4CC3-8047-1070C308986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6" name="Rectangle 137">
                <a:extLst>
                  <a:ext uri="{FF2B5EF4-FFF2-40B4-BE49-F238E27FC236}">
                    <a16:creationId xmlns:a16="http://schemas.microsoft.com/office/drawing/2014/main" id="{88950A40-3059-496A-A877-8948FB913BC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7" name="Freeform 138">
                <a:extLst>
                  <a:ext uri="{FF2B5EF4-FFF2-40B4-BE49-F238E27FC236}">
                    <a16:creationId xmlns:a16="http://schemas.microsoft.com/office/drawing/2014/main" id="{EC169311-56ED-467B-B733-ED82DD43EE4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8" name="Freeform 139">
                <a:extLst>
                  <a:ext uri="{FF2B5EF4-FFF2-40B4-BE49-F238E27FC236}">
                    <a16:creationId xmlns:a16="http://schemas.microsoft.com/office/drawing/2014/main" id="{F80FAF9E-55A7-4D34-B7B0-8A80BEC9B55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9" name="Freeform 140">
                <a:extLst>
                  <a:ext uri="{FF2B5EF4-FFF2-40B4-BE49-F238E27FC236}">
                    <a16:creationId xmlns:a16="http://schemas.microsoft.com/office/drawing/2014/main" id="{01747C84-F593-44B5-B79F-136C6B65E1C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0" name="Freeform 141">
                <a:extLst>
                  <a:ext uri="{FF2B5EF4-FFF2-40B4-BE49-F238E27FC236}">
                    <a16:creationId xmlns:a16="http://schemas.microsoft.com/office/drawing/2014/main" id="{8E9A8E60-5024-493B-812B-9B735ED7CAC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1" name="Freeform 142">
                <a:extLst>
                  <a:ext uri="{FF2B5EF4-FFF2-40B4-BE49-F238E27FC236}">
                    <a16:creationId xmlns:a16="http://schemas.microsoft.com/office/drawing/2014/main" id="{016B93EE-DC89-47EF-A4DE-C1803081FDA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2" name="Freeform 143">
                <a:extLst>
                  <a:ext uri="{FF2B5EF4-FFF2-40B4-BE49-F238E27FC236}">
                    <a16:creationId xmlns:a16="http://schemas.microsoft.com/office/drawing/2014/main" id="{3687736C-9CF3-4481-841D-E5B3E5045CB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3" name="Freeform 144">
                <a:extLst>
                  <a:ext uri="{FF2B5EF4-FFF2-40B4-BE49-F238E27FC236}">
                    <a16:creationId xmlns:a16="http://schemas.microsoft.com/office/drawing/2014/main" id="{F97B64FC-3DD2-4FF6-95D9-C45E2D7C48F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4" name="Freeform 145">
                <a:extLst>
                  <a:ext uri="{FF2B5EF4-FFF2-40B4-BE49-F238E27FC236}">
                    <a16:creationId xmlns:a16="http://schemas.microsoft.com/office/drawing/2014/main" id="{36DCA59B-B615-4762-927D-DF94A7AA0BD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5" name="Freeform 146">
                <a:extLst>
                  <a:ext uri="{FF2B5EF4-FFF2-40B4-BE49-F238E27FC236}">
                    <a16:creationId xmlns:a16="http://schemas.microsoft.com/office/drawing/2014/main" id="{33CE2C00-A5C9-425C-8039-B72BFAF8186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6" name="Rectangle 147">
                <a:extLst>
                  <a:ext uri="{FF2B5EF4-FFF2-40B4-BE49-F238E27FC236}">
                    <a16:creationId xmlns:a16="http://schemas.microsoft.com/office/drawing/2014/main" id="{F3561C7F-09B1-40A7-9B4E-2A5F4CC829C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37" name="Rectangle 148">
                <a:extLst>
                  <a:ext uri="{FF2B5EF4-FFF2-40B4-BE49-F238E27FC236}">
                    <a16:creationId xmlns:a16="http://schemas.microsoft.com/office/drawing/2014/main" id="{A506ABE8-BDE5-4C66-9993-A92F811200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38" name="Freeform 149">
                <a:extLst>
                  <a:ext uri="{FF2B5EF4-FFF2-40B4-BE49-F238E27FC236}">
                    <a16:creationId xmlns:a16="http://schemas.microsoft.com/office/drawing/2014/main" id="{76888733-5ACA-4C41-8894-F4FA86FB848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9" name="Freeform 150">
                <a:extLst>
                  <a:ext uri="{FF2B5EF4-FFF2-40B4-BE49-F238E27FC236}">
                    <a16:creationId xmlns:a16="http://schemas.microsoft.com/office/drawing/2014/main" id="{B7C7F6CB-AA74-4C44-A39E-83D9BE72FC75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0" name="Freeform 151">
                <a:extLst>
                  <a:ext uri="{FF2B5EF4-FFF2-40B4-BE49-F238E27FC236}">
                    <a16:creationId xmlns:a16="http://schemas.microsoft.com/office/drawing/2014/main" id="{F9C0587A-D21F-4D16-8C51-EE3445A37C9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IN" sz="1400" b="1">
                  <a:solidFill>
                    <a:srgbClr val="FF3300"/>
                  </a:solidFill>
                  <a:latin typeface="+mn-lt"/>
                </a:endParaRPr>
              </a:p>
            </p:txBody>
          </p:sp>
          <p:sp>
            <p:nvSpPr>
              <p:cNvPr id="141" name="Oval 152">
                <a:extLst>
                  <a:ext uri="{FF2B5EF4-FFF2-40B4-BE49-F238E27FC236}">
                    <a16:creationId xmlns:a16="http://schemas.microsoft.com/office/drawing/2014/main" id="{68B09CE2-7353-4B19-89E7-829E0D05D7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IN" sz="1400" b="1">
                  <a:solidFill>
                    <a:srgbClr val="FF3300"/>
                  </a:solidFill>
                  <a:latin typeface="Tahoma" pitchFamily="34" charset="0"/>
                  <a:cs typeface="Arial" charset="0"/>
                </a:endParaRPr>
              </a:p>
            </p:txBody>
          </p:sp>
        </p:grpSp>
      </p:grpSp>
      <p:sp>
        <p:nvSpPr>
          <p:cNvPr id="316569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6570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5" name="Rectangle 155">
            <a:extLst>
              <a:ext uri="{FF2B5EF4-FFF2-40B4-BE49-F238E27FC236}">
                <a16:creationId xmlns:a16="http://schemas.microsoft.com/office/drawing/2014/main" id="{6870E2CF-AC65-46B0-831A-913C3AE9DD4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06400" y="6248400"/>
            <a:ext cx="3048000" cy="4572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" name="Rectangle 156">
            <a:extLst>
              <a:ext uri="{FF2B5EF4-FFF2-40B4-BE49-F238E27FC236}">
                <a16:creationId xmlns:a16="http://schemas.microsoft.com/office/drawing/2014/main" id="{0AED79DF-DC32-40E5-86EA-E01D27818A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IN"/>
              <a:t>Basics of Hydrology, 2018</a:t>
            </a:r>
            <a:endParaRPr lang="en-US"/>
          </a:p>
        </p:txBody>
      </p:sp>
      <p:sp>
        <p:nvSpPr>
          <p:cNvPr id="157" name="Rectangle 157">
            <a:extLst>
              <a:ext uri="{FF2B5EF4-FFF2-40B4-BE49-F238E27FC236}">
                <a16:creationId xmlns:a16="http://schemas.microsoft.com/office/drawing/2014/main" id="{28507E2E-A802-4C69-84FE-51B542DC7D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3048000" cy="457200"/>
          </a:xfrm>
        </p:spPr>
        <p:txBody>
          <a:bodyPr/>
          <a:lstStyle>
            <a:lvl1pPr>
              <a:defRPr b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F37BEC2-9B14-434E-BCF7-C90B9DD850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382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E0BE5-B2C4-46EF-AE7C-A5E1907AE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67DC1-607F-498D-A200-C278A9CA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2284" y="6245225"/>
            <a:ext cx="10464800" cy="47625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 b="1">
                <a:solidFill>
                  <a:srgbClr val="FF33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/>
              <a:t>Basics of Hydrology, 2018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AC253-2A83-4E14-9E75-3BA8ABE98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E379B0-EAA2-4C7E-A4AE-F8193BA15D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840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1D853-9D90-4DF3-93B3-BBD51EB49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710CE-4B56-4C9B-9DEF-96016BACC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2284" y="6245225"/>
            <a:ext cx="10464800" cy="47625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 b="1">
                <a:solidFill>
                  <a:srgbClr val="FF33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/>
              <a:t>Basics of Hydrology, 2018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2EF57-1059-438D-96AD-97D26CD6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4DA40F-B64A-447F-A0D3-2C80E8FC86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587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168" y="1600200"/>
            <a:ext cx="5592233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592233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ADB27-6961-48C7-A3BC-F37B4F526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BD64-4738-44CD-B17C-4C01F168A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2284" y="6245225"/>
            <a:ext cx="10464800" cy="47625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 b="1">
                <a:solidFill>
                  <a:srgbClr val="FF33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/>
              <a:t>Basics of Hydrology, 2018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A3A1D-A8CA-48AB-A2C7-1A7EAB64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49E51B-AD72-4792-A94F-A3E81FEEC5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444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C8F8CF-68DE-4B91-85DA-1425272B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15AABF-7657-44CB-AB3F-4FC31B7CE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2284" y="6245225"/>
            <a:ext cx="10464800" cy="47625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 b="1">
                <a:solidFill>
                  <a:srgbClr val="FF33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/>
              <a:t>Basics of Hydrology, 2018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CC12F1-ECAC-454F-AAEC-99FB1A03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69D197A-3C1D-43E4-9F5A-A5EDA03B39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985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5D786-3D7D-43F3-B04B-979956A98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23A286-F867-49AC-A98E-454776498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2284" y="6245225"/>
            <a:ext cx="10464800" cy="47625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 b="1">
                <a:solidFill>
                  <a:srgbClr val="FF33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/>
              <a:t>Basics of Hydrology, 2018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BD3356-5263-417D-AEEC-D037936A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888689B-B46E-4210-83AA-83B6507C4D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4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79FF11-41C4-4837-8E72-D3C4F6F01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04D1E5-B9F3-4320-ADED-BD294DB66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2284" y="6245225"/>
            <a:ext cx="10464800" cy="47625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 b="1">
                <a:solidFill>
                  <a:srgbClr val="FF33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/>
              <a:t>Basics of Hydrology, 2018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8CED2-DC91-4E26-B56A-EACA149E0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AE543F-CFAC-4D10-99DB-879CC517B9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264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1A80D-F228-4E3D-94DC-3CD16080D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C90D8-49BC-4029-96F0-FF3A14F0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2284" y="6245225"/>
            <a:ext cx="10464800" cy="47625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 b="1">
                <a:solidFill>
                  <a:srgbClr val="FF33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/>
              <a:t>Basics of Hydrology, 2018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F3A1C-BA59-4CEE-905F-DDE3737F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C8BF341-4D5A-4A06-9E57-A3CA01CF7B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59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C5678-CE56-43AD-B658-44E9AEC5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385697-45CF-4A26-B278-535577F372B7}" type="datetimeFigureOut">
              <a:rPr lang="en-IN" smtClean="0"/>
              <a:t>2020-10-20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BA2FB-9D27-44DC-94AD-54573EA72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1D256-63AD-48B2-A952-2E922E0F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fld id="{16D28CBF-1F60-4A4D-8664-8D11834924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7703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C59A7-ACDE-41E3-BE5A-D5FD05DA4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7DAF4-EA5E-42B1-915A-F90F49CB0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2284" y="6245225"/>
            <a:ext cx="10464800" cy="47625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 b="1">
                <a:solidFill>
                  <a:srgbClr val="FF33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/>
              <a:t>Basics of Hydrology, 2018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9FF5E-CEEC-4253-9B9D-224DF303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8EB282-608E-411C-8B83-383C0EBBE8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2770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D5BC-B58F-408A-924B-2D0C8AC73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7526B-7B43-4B0C-9452-9E8D75908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2284" y="6245225"/>
            <a:ext cx="10464800" cy="47625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 b="1">
                <a:solidFill>
                  <a:srgbClr val="FF33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/>
              <a:t>Basics of Hydrology, 2018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D5C44-990D-4D90-8878-0E520D8F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70041D-DCCE-4810-AA3B-8EFBFAD34B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779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48193-40D5-4F7C-AF61-6AE9ABFE4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D2E7B-018A-4E0B-B44E-088BE257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2284" y="6245225"/>
            <a:ext cx="10464800" cy="47625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 b="1">
                <a:solidFill>
                  <a:srgbClr val="FF33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/>
              <a:t>Basics of Hydrology, 2018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E4126-8BC2-4FD9-B2C2-2028D983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7771D1-699B-4C87-99DA-5407556FE4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310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0"/>
            <a:ext cx="1138766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02167" y="1600200"/>
            <a:ext cx="11387667" cy="4498975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en-IN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923B3-D98F-4A40-A60E-4CE0FC35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2167" y="6245225"/>
            <a:ext cx="3052233" cy="47625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054B4-4F47-44F8-AC10-3E5989762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2284" y="6245225"/>
            <a:ext cx="10464800" cy="47625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400" b="1">
                <a:solidFill>
                  <a:srgbClr val="FF33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IN"/>
              <a:t>Basics of Hydrology, 2018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62994-03C4-420A-90D7-35A9E3FB6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40EB22-3A0A-444D-AC38-B348D0039F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79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7515F-8E7E-4D32-A12A-1221795AC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385697-45CF-4A26-B278-535577F372B7}" type="datetimeFigureOut">
              <a:rPr lang="en-IN" smtClean="0"/>
              <a:t>2020-10-20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F108C-E70A-4B95-815F-9D0F8F0E6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6863B-66DB-41CD-8A80-8D000500A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fld id="{16D28CBF-1F60-4A4D-8664-8D11834924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30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33D4C-1403-4085-8919-E36F7D1BE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385697-45CF-4A26-B278-535577F372B7}" type="datetimeFigureOut">
              <a:rPr lang="en-IN" smtClean="0"/>
              <a:t>2020-10-20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B39A2-E909-4007-8E45-C272FA66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97E6A-41FD-41F5-A9C6-D9E835FA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fld id="{16D28CBF-1F60-4A4D-8664-8D11834924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8431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F5049B-2E75-4CC8-B092-6B42FCB91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385697-45CF-4A26-B278-535577F372B7}" type="datetimeFigureOut">
              <a:rPr lang="en-IN" smtClean="0"/>
              <a:t>2020-10-20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C87E2D-B6A0-47AD-BAA7-4933232A2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B2A818-8547-4BA8-A56E-8EB1EE7BF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fld id="{16D28CBF-1F60-4A4D-8664-8D11834924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2358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BC5FAA-A35D-446D-91BA-84B05D85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385697-45CF-4A26-B278-535577F372B7}" type="datetimeFigureOut">
              <a:rPr lang="en-IN" smtClean="0"/>
              <a:t>2020-10-20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2409F-6900-4E86-B4F5-45E0937F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88BC3-4601-4EE6-BC1E-1018967C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fld id="{16D28CBF-1F60-4A4D-8664-8D11834924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5869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EC76F1-EBF1-4CCF-AC04-3312631B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385697-45CF-4A26-B278-535577F372B7}" type="datetimeFigureOut">
              <a:rPr lang="en-IN" smtClean="0"/>
              <a:t>2020-10-20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55B981-49F7-451C-87CA-3AAA601E4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E2AA0-2A51-421E-806A-A7D6A5CDF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fld id="{16D28CBF-1F60-4A4D-8664-8D11834924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5698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EA7C1-E72A-47AA-B37A-0BA8C6141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385697-45CF-4A26-B278-535577F372B7}" type="datetimeFigureOut">
              <a:rPr lang="en-IN" smtClean="0"/>
              <a:t>2020-10-20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32BA9-C943-4B54-9A2B-54DA8088E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E81AE-4187-4AF8-830D-736B948E8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fld id="{16D28CBF-1F60-4A4D-8664-8D11834924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918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66EE0-316F-4CBD-A6F0-334F7C222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385697-45CF-4A26-B278-535577F372B7}" type="datetimeFigureOut">
              <a:rPr lang="en-IN" smtClean="0"/>
              <a:t>2020-10-20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CDFDF7-5411-4C36-AD61-F91B1C8E3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871E1-29DC-473A-9D0B-5234CE19F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fld id="{16D28CBF-1F60-4A4D-8664-8D11834924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76839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30335B2F-9748-4FE9-9444-A9E54CEFC7F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IN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C1E669CF-4AC2-460C-B73A-ADA2A8E4C6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I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61358-6408-4818-9D6F-0308F26360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85697-45CF-4A26-B278-535577F372B7}" type="datetimeFigureOut">
              <a:rPr lang="en-IN" smtClean="0"/>
              <a:t>2020-10-20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88147-B411-482E-9D1B-CF539CFE7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2ACE3-2CCE-44C1-BF41-08ED3F9D8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28CBF-1F60-4A4D-8664-8D11834924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544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26424B96-331A-4C3F-911F-D93AB1755F36}"/>
              </a:ext>
            </a:extLst>
          </p:cNvPr>
          <p:cNvGrpSpPr>
            <a:grpSpLocks/>
          </p:cNvGrpSpPr>
          <p:nvPr/>
        </p:nvGrpSpPr>
        <p:grpSpPr bwMode="auto">
          <a:xfrm>
            <a:off x="1" y="1422400"/>
            <a:ext cx="12196233" cy="5435600"/>
            <a:chOff x="0" y="896"/>
            <a:chExt cx="5762" cy="3424"/>
          </a:xfrm>
        </p:grpSpPr>
        <p:grpSp>
          <p:nvGrpSpPr>
            <p:cNvPr id="1031" name="Group 3">
              <a:extLst>
                <a:ext uri="{FF2B5EF4-FFF2-40B4-BE49-F238E27FC236}">
                  <a16:creationId xmlns:a16="http://schemas.microsoft.com/office/drawing/2014/main" id="{73DFB3CF-6684-43BC-B030-C1F69584E0D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68" name="Freeform 4">
                <a:extLst>
                  <a:ext uri="{FF2B5EF4-FFF2-40B4-BE49-F238E27FC236}">
                    <a16:creationId xmlns:a16="http://schemas.microsoft.com/office/drawing/2014/main" id="{74FD3D2A-2037-4601-8D4E-B52D2C33CEA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69" name="Freeform 5">
                <a:extLst>
                  <a:ext uri="{FF2B5EF4-FFF2-40B4-BE49-F238E27FC236}">
                    <a16:creationId xmlns:a16="http://schemas.microsoft.com/office/drawing/2014/main" id="{674692E4-8CC5-45A0-A0EB-D79DEDAFE5E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70" name="Freeform 6">
                <a:extLst>
                  <a:ext uri="{FF2B5EF4-FFF2-40B4-BE49-F238E27FC236}">
                    <a16:creationId xmlns:a16="http://schemas.microsoft.com/office/drawing/2014/main" id="{24BD4DE1-F54B-46E5-9C93-DADDFC6A1DE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71" name="Freeform 7">
                <a:extLst>
                  <a:ext uri="{FF2B5EF4-FFF2-40B4-BE49-F238E27FC236}">
                    <a16:creationId xmlns:a16="http://schemas.microsoft.com/office/drawing/2014/main" id="{47FA99BB-C38B-455B-A88F-948D3BE59BA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72" name="Freeform 8">
                <a:extLst>
                  <a:ext uri="{FF2B5EF4-FFF2-40B4-BE49-F238E27FC236}">
                    <a16:creationId xmlns:a16="http://schemas.microsoft.com/office/drawing/2014/main" id="{312A9C57-80C5-4C1C-82D5-B66FDC575C6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73" name="Freeform 9">
                <a:extLst>
                  <a:ext uri="{FF2B5EF4-FFF2-40B4-BE49-F238E27FC236}">
                    <a16:creationId xmlns:a16="http://schemas.microsoft.com/office/drawing/2014/main" id="{1DFB213D-672A-4E58-B661-E0AF32FC740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74" name="Freeform 10">
                <a:extLst>
                  <a:ext uri="{FF2B5EF4-FFF2-40B4-BE49-F238E27FC236}">
                    <a16:creationId xmlns:a16="http://schemas.microsoft.com/office/drawing/2014/main" id="{5339E7A4-EDE0-4BD4-A387-ACB969FF5F4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75" name="Freeform 11">
                <a:extLst>
                  <a:ext uri="{FF2B5EF4-FFF2-40B4-BE49-F238E27FC236}">
                    <a16:creationId xmlns:a16="http://schemas.microsoft.com/office/drawing/2014/main" id="{ADECD591-3DF5-43C0-9776-9A37A3BCA15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76" name="Freeform 12">
                <a:extLst>
                  <a:ext uri="{FF2B5EF4-FFF2-40B4-BE49-F238E27FC236}">
                    <a16:creationId xmlns:a16="http://schemas.microsoft.com/office/drawing/2014/main" id="{81D33277-41F4-4506-BC65-9DD4FD6290D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77" name="Freeform 13">
                <a:extLst>
                  <a:ext uri="{FF2B5EF4-FFF2-40B4-BE49-F238E27FC236}">
                    <a16:creationId xmlns:a16="http://schemas.microsoft.com/office/drawing/2014/main" id="{9D54125C-34F4-4F8F-B9DA-1C337916739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78" name="Freeform 14">
                <a:extLst>
                  <a:ext uri="{FF2B5EF4-FFF2-40B4-BE49-F238E27FC236}">
                    <a16:creationId xmlns:a16="http://schemas.microsoft.com/office/drawing/2014/main" id="{29052A32-DBB7-4E6D-AF9F-8D282D9A3A4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79" name="Freeform 15">
                <a:extLst>
                  <a:ext uri="{FF2B5EF4-FFF2-40B4-BE49-F238E27FC236}">
                    <a16:creationId xmlns:a16="http://schemas.microsoft.com/office/drawing/2014/main" id="{17F82472-8CAD-4AFB-8B57-19995CC4C5D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80" name="Freeform 16">
                <a:extLst>
                  <a:ext uri="{FF2B5EF4-FFF2-40B4-BE49-F238E27FC236}">
                    <a16:creationId xmlns:a16="http://schemas.microsoft.com/office/drawing/2014/main" id="{9C69C233-32F8-4DDD-8A5D-2FBB089C3FE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1032" name="Group 17">
              <a:extLst>
                <a:ext uri="{FF2B5EF4-FFF2-40B4-BE49-F238E27FC236}">
                  <a16:creationId xmlns:a16="http://schemas.microsoft.com/office/drawing/2014/main" id="{38364C57-BDED-45CD-96AB-0CB38B66E4C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033" name="Rectangle 18">
                <a:extLst>
                  <a:ext uri="{FF2B5EF4-FFF2-40B4-BE49-F238E27FC236}">
                    <a16:creationId xmlns:a16="http://schemas.microsoft.com/office/drawing/2014/main" id="{4AC7558B-6C6D-4AEE-AFC8-F8F6A5DFEA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34" name="Rectangle 19">
                <a:extLst>
                  <a:ext uri="{FF2B5EF4-FFF2-40B4-BE49-F238E27FC236}">
                    <a16:creationId xmlns:a16="http://schemas.microsoft.com/office/drawing/2014/main" id="{62B62212-CA42-48A5-9B3F-43F3AAA58FE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35" name="Rectangle 20">
                <a:extLst>
                  <a:ext uri="{FF2B5EF4-FFF2-40B4-BE49-F238E27FC236}">
                    <a16:creationId xmlns:a16="http://schemas.microsoft.com/office/drawing/2014/main" id="{A6717BFD-FD95-4EF7-9087-17B3026BE8C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36" name="Rectangle 21">
                <a:extLst>
                  <a:ext uri="{FF2B5EF4-FFF2-40B4-BE49-F238E27FC236}">
                    <a16:creationId xmlns:a16="http://schemas.microsoft.com/office/drawing/2014/main" id="{74C87FB7-59F3-422C-B40E-F510A97D3B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37" name="Rectangle 22">
                <a:extLst>
                  <a:ext uri="{FF2B5EF4-FFF2-40B4-BE49-F238E27FC236}">
                    <a16:creationId xmlns:a16="http://schemas.microsoft.com/office/drawing/2014/main" id="{587CC4C9-C3C1-4E43-A26E-1DFF2EF2283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38" name="Rectangle 23">
                <a:extLst>
                  <a:ext uri="{FF2B5EF4-FFF2-40B4-BE49-F238E27FC236}">
                    <a16:creationId xmlns:a16="http://schemas.microsoft.com/office/drawing/2014/main" id="{A56F522A-444F-442E-85FA-919B0E042B0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39" name="Rectangle 24">
                <a:extLst>
                  <a:ext uri="{FF2B5EF4-FFF2-40B4-BE49-F238E27FC236}">
                    <a16:creationId xmlns:a16="http://schemas.microsoft.com/office/drawing/2014/main" id="{B894C055-CF92-4EF6-B81A-D789C8B1E73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40" name="Rectangle 25">
                <a:extLst>
                  <a:ext uri="{FF2B5EF4-FFF2-40B4-BE49-F238E27FC236}">
                    <a16:creationId xmlns:a16="http://schemas.microsoft.com/office/drawing/2014/main" id="{5C1898DB-74D0-43B5-8676-7C4FE7AD87A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41" name="Rectangle 26">
                <a:extLst>
                  <a:ext uri="{FF2B5EF4-FFF2-40B4-BE49-F238E27FC236}">
                    <a16:creationId xmlns:a16="http://schemas.microsoft.com/office/drawing/2014/main" id="{35AB0EC4-C738-46F2-8DA7-089F120F8FC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42" name="Rectangle 27">
                <a:extLst>
                  <a:ext uri="{FF2B5EF4-FFF2-40B4-BE49-F238E27FC236}">
                    <a16:creationId xmlns:a16="http://schemas.microsoft.com/office/drawing/2014/main" id="{F2618F46-FE65-4902-AD3F-9548F7B8CB9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43" name="Rectangle 28">
                <a:extLst>
                  <a:ext uri="{FF2B5EF4-FFF2-40B4-BE49-F238E27FC236}">
                    <a16:creationId xmlns:a16="http://schemas.microsoft.com/office/drawing/2014/main" id="{D5179A2B-A198-48C7-A9B3-D6A9DD64DE3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44" name="Rectangle 29">
                <a:extLst>
                  <a:ext uri="{FF2B5EF4-FFF2-40B4-BE49-F238E27FC236}">
                    <a16:creationId xmlns:a16="http://schemas.microsoft.com/office/drawing/2014/main" id="{DB0A7B57-B35D-442C-8C7D-922E9E16A38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45" name="Rectangle 30">
                <a:extLst>
                  <a:ext uri="{FF2B5EF4-FFF2-40B4-BE49-F238E27FC236}">
                    <a16:creationId xmlns:a16="http://schemas.microsoft.com/office/drawing/2014/main" id="{3147D9FD-23F4-463F-9578-E8B7CBAF32B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46" name="Rectangle 31">
                <a:extLst>
                  <a:ext uri="{FF2B5EF4-FFF2-40B4-BE49-F238E27FC236}">
                    <a16:creationId xmlns:a16="http://schemas.microsoft.com/office/drawing/2014/main" id="{15E0B565-D686-4434-997E-27F593670BC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47" name="Rectangle 32">
                <a:extLst>
                  <a:ext uri="{FF2B5EF4-FFF2-40B4-BE49-F238E27FC236}">
                    <a16:creationId xmlns:a16="http://schemas.microsoft.com/office/drawing/2014/main" id="{64A6BBF5-DA8C-46FF-84E5-DA5BACE54F0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48" name="Rectangle 33">
                <a:extLst>
                  <a:ext uri="{FF2B5EF4-FFF2-40B4-BE49-F238E27FC236}">
                    <a16:creationId xmlns:a16="http://schemas.microsoft.com/office/drawing/2014/main" id="{67281CA3-08C3-4D26-BEAD-FC6E9C4ACC3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49" name="Rectangle 34">
                <a:extLst>
                  <a:ext uri="{FF2B5EF4-FFF2-40B4-BE49-F238E27FC236}">
                    <a16:creationId xmlns:a16="http://schemas.microsoft.com/office/drawing/2014/main" id="{8512F4A0-766F-46D8-8918-56700472535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50" name="Rectangle 35">
                <a:extLst>
                  <a:ext uri="{FF2B5EF4-FFF2-40B4-BE49-F238E27FC236}">
                    <a16:creationId xmlns:a16="http://schemas.microsoft.com/office/drawing/2014/main" id="{301541B3-9BD7-4188-91BA-2F7B84CAA3E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51" name="Rectangle 36">
                <a:extLst>
                  <a:ext uri="{FF2B5EF4-FFF2-40B4-BE49-F238E27FC236}">
                    <a16:creationId xmlns:a16="http://schemas.microsoft.com/office/drawing/2014/main" id="{FE0A04C1-53A1-4B1B-9C1A-BE78DC6D78B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52" name="Rectangle 37">
                <a:extLst>
                  <a:ext uri="{FF2B5EF4-FFF2-40B4-BE49-F238E27FC236}">
                    <a16:creationId xmlns:a16="http://schemas.microsoft.com/office/drawing/2014/main" id="{414C7965-9DE5-404B-998E-DC26517B3A8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53" name="Rectangle 38">
                <a:extLst>
                  <a:ext uri="{FF2B5EF4-FFF2-40B4-BE49-F238E27FC236}">
                    <a16:creationId xmlns:a16="http://schemas.microsoft.com/office/drawing/2014/main" id="{98BD97C5-15CB-46F8-A93E-75F3306EF72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54" name="Rectangle 39">
                <a:extLst>
                  <a:ext uri="{FF2B5EF4-FFF2-40B4-BE49-F238E27FC236}">
                    <a16:creationId xmlns:a16="http://schemas.microsoft.com/office/drawing/2014/main" id="{AB3FC245-F9B8-41EA-8C3E-8D029C212FD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55" name="Rectangle 40">
                <a:extLst>
                  <a:ext uri="{FF2B5EF4-FFF2-40B4-BE49-F238E27FC236}">
                    <a16:creationId xmlns:a16="http://schemas.microsoft.com/office/drawing/2014/main" id="{BB7795BD-6F9D-4912-B667-B506108F620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56" name="Rectangle 41">
                <a:extLst>
                  <a:ext uri="{FF2B5EF4-FFF2-40B4-BE49-F238E27FC236}">
                    <a16:creationId xmlns:a16="http://schemas.microsoft.com/office/drawing/2014/main" id="{B56DB88E-9FBD-4B58-B058-8886A8AFE0E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57" name="Rectangle 42">
                <a:extLst>
                  <a:ext uri="{FF2B5EF4-FFF2-40B4-BE49-F238E27FC236}">
                    <a16:creationId xmlns:a16="http://schemas.microsoft.com/office/drawing/2014/main" id="{183ACF2B-06FD-4694-8961-4E176D38099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58" name="Rectangle 43">
                <a:extLst>
                  <a:ext uri="{FF2B5EF4-FFF2-40B4-BE49-F238E27FC236}">
                    <a16:creationId xmlns:a16="http://schemas.microsoft.com/office/drawing/2014/main" id="{7156A82C-C5BA-4C0A-B32B-5610981DCFA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59" name="Rectangle 44">
                <a:extLst>
                  <a:ext uri="{FF2B5EF4-FFF2-40B4-BE49-F238E27FC236}">
                    <a16:creationId xmlns:a16="http://schemas.microsoft.com/office/drawing/2014/main" id="{51AED0C2-9640-4196-AFFF-555D6B6169C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60" name="Rectangle 45">
                <a:extLst>
                  <a:ext uri="{FF2B5EF4-FFF2-40B4-BE49-F238E27FC236}">
                    <a16:creationId xmlns:a16="http://schemas.microsoft.com/office/drawing/2014/main" id="{E422CB63-61A2-4DAB-A87B-948A4BA122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61" name="Rectangle 46">
                <a:extLst>
                  <a:ext uri="{FF2B5EF4-FFF2-40B4-BE49-F238E27FC236}">
                    <a16:creationId xmlns:a16="http://schemas.microsoft.com/office/drawing/2014/main" id="{25336810-A716-4434-97B6-35D91D93B04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62" name="Rectangle 47">
                <a:extLst>
                  <a:ext uri="{FF2B5EF4-FFF2-40B4-BE49-F238E27FC236}">
                    <a16:creationId xmlns:a16="http://schemas.microsoft.com/office/drawing/2014/main" id="{B2FB7185-8FDC-416D-92C9-E37D281229D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63" name="Rectangle 48">
                <a:extLst>
                  <a:ext uri="{FF2B5EF4-FFF2-40B4-BE49-F238E27FC236}">
                    <a16:creationId xmlns:a16="http://schemas.microsoft.com/office/drawing/2014/main" id="{631F2835-6475-4D27-843C-8436A40EB40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64" name="Rectangle 49">
                <a:extLst>
                  <a:ext uri="{FF2B5EF4-FFF2-40B4-BE49-F238E27FC236}">
                    <a16:creationId xmlns:a16="http://schemas.microsoft.com/office/drawing/2014/main" id="{2B826B49-7027-4686-A328-0E39F027353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65" name="Rectangle 50">
                <a:extLst>
                  <a:ext uri="{FF2B5EF4-FFF2-40B4-BE49-F238E27FC236}">
                    <a16:creationId xmlns:a16="http://schemas.microsoft.com/office/drawing/2014/main" id="{53E448B2-09DE-4AD7-84F1-9F070DA6FC5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66" name="Rectangle 51">
                <a:extLst>
                  <a:ext uri="{FF2B5EF4-FFF2-40B4-BE49-F238E27FC236}">
                    <a16:creationId xmlns:a16="http://schemas.microsoft.com/office/drawing/2014/main" id="{D6535FD8-2EF8-44A4-B82B-80055B2A9E0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67" name="Rectangle 52">
                <a:extLst>
                  <a:ext uri="{FF2B5EF4-FFF2-40B4-BE49-F238E27FC236}">
                    <a16:creationId xmlns:a16="http://schemas.microsoft.com/office/drawing/2014/main" id="{467A8022-7963-4129-BF11-5B520D752C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68" name="Rectangle 53">
                <a:extLst>
                  <a:ext uri="{FF2B5EF4-FFF2-40B4-BE49-F238E27FC236}">
                    <a16:creationId xmlns:a16="http://schemas.microsoft.com/office/drawing/2014/main" id="{C9E021F8-0AFA-4DDF-BE4F-E8F521637B9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69" name="Rectangle 54">
                <a:extLst>
                  <a:ext uri="{FF2B5EF4-FFF2-40B4-BE49-F238E27FC236}">
                    <a16:creationId xmlns:a16="http://schemas.microsoft.com/office/drawing/2014/main" id="{8A3DF597-0F9F-46E6-957F-70A8317A605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70" name="Rectangle 55">
                <a:extLst>
                  <a:ext uri="{FF2B5EF4-FFF2-40B4-BE49-F238E27FC236}">
                    <a16:creationId xmlns:a16="http://schemas.microsoft.com/office/drawing/2014/main" id="{8D1E8719-7C19-4ACD-82C8-F52D3877ECB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71" name="Rectangle 56">
                <a:extLst>
                  <a:ext uri="{FF2B5EF4-FFF2-40B4-BE49-F238E27FC236}">
                    <a16:creationId xmlns:a16="http://schemas.microsoft.com/office/drawing/2014/main" id="{C01B5801-6F00-455F-9F5F-5290A62C6E1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72" name="Rectangle 57">
                <a:extLst>
                  <a:ext uri="{FF2B5EF4-FFF2-40B4-BE49-F238E27FC236}">
                    <a16:creationId xmlns:a16="http://schemas.microsoft.com/office/drawing/2014/main" id="{3A69E497-456C-4F50-B94B-255B0945640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73" name="Rectangle 58">
                <a:extLst>
                  <a:ext uri="{FF2B5EF4-FFF2-40B4-BE49-F238E27FC236}">
                    <a16:creationId xmlns:a16="http://schemas.microsoft.com/office/drawing/2014/main" id="{2A835CF5-1A65-4F80-9055-718A442120A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74" name="Rectangle 59">
                <a:extLst>
                  <a:ext uri="{FF2B5EF4-FFF2-40B4-BE49-F238E27FC236}">
                    <a16:creationId xmlns:a16="http://schemas.microsoft.com/office/drawing/2014/main" id="{D7496303-7107-4AEE-B6A2-4A2B6100C4C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75" name="Rectangle 60">
                <a:extLst>
                  <a:ext uri="{FF2B5EF4-FFF2-40B4-BE49-F238E27FC236}">
                    <a16:creationId xmlns:a16="http://schemas.microsoft.com/office/drawing/2014/main" id="{02EFC122-3729-4F52-95B3-3CC93E53523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76" name="Rectangle 61">
                <a:extLst>
                  <a:ext uri="{FF2B5EF4-FFF2-40B4-BE49-F238E27FC236}">
                    <a16:creationId xmlns:a16="http://schemas.microsoft.com/office/drawing/2014/main" id="{2750E1E4-A9A1-4668-AE09-D12A8E077CC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77" name="Rectangle 62">
                <a:extLst>
                  <a:ext uri="{FF2B5EF4-FFF2-40B4-BE49-F238E27FC236}">
                    <a16:creationId xmlns:a16="http://schemas.microsoft.com/office/drawing/2014/main" id="{335BED15-D421-42B6-8E96-C47006A10B7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78" name="Rectangle 63">
                <a:extLst>
                  <a:ext uri="{FF2B5EF4-FFF2-40B4-BE49-F238E27FC236}">
                    <a16:creationId xmlns:a16="http://schemas.microsoft.com/office/drawing/2014/main" id="{F8F9F106-6589-4D4F-A5DC-FB3CC884121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79" name="Rectangle 64">
                <a:extLst>
                  <a:ext uri="{FF2B5EF4-FFF2-40B4-BE49-F238E27FC236}">
                    <a16:creationId xmlns:a16="http://schemas.microsoft.com/office/drawing/2014/main" id="{6719BEF5-1619-46E4-AB35-21100B626D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80" name="Rectangle 65">
                <a:extLst>
                  <a:ext uri="{FF2B5EF4-FFF2-40B4-BE49-F238E27FC236}">
                    <a16:creationId xmlns:a16="http://schemas.microsoft.com/office/drawing/2014/main" id="{77EB3E8D-CF22-4F75-BBE3-9E962F566F0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81" name="Rectangle 66">
                <a:extLst>
                  <a:ext uri="{FF2B5EF4-FFF2-40B4-BE49-F238E27FC236}">
                    <a16:creationId xmlns:a16="http://schemas.microsoft.com/office/drawing/2014/main" id="{01E198CC-7D26-44A8-AEA6-E707113148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82" name="Rectangle 67">
                <a:extLst>
                  <a:ext uri="{FF2B5EF4-FFF2-40B4-BE49-F238E27FC236}">
                    <a16:creationId xmlns:a16="http://schemas.microsoft.com/office/drawing/2014/main" id="{C4112972-F0A0-4196-8BAD-71A982BF61F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83" name="Rectangle 68">
                <a:extLst>
                  <a:ext uri="{FF2B5EF4-FFF2-40B4-BE49-F238E27FC236}">
                    <a16:creationId xmlns:a16="http://schemas.microsoft.com/office/drawing/2014/main" id="{30FB4C80-39C5-4542-9200-75098DE850B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84" name="Rectangle 69">
                <a:extLst>
                  <a:ext uri="{FF2B5EF4-FFF2-40B4-BE49-F238E27FC236}">
                    <a16:creationId xmlns:a16="http://schemas.microsoft.com/office/drawing/2014/main" id="{FD4B7317-9F20-410F-8490-82291A95FB0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85" name="Rectangle 70">
                <a:extLst>
                  <a:ext uri="{FF2B5EF4-FFF2-40B4-BE49-F238E27FC236}">
                    <a16:creationId xmlns:a16="http://schemas.microsoft.com/office/drawing/2014/main" id="{5EC58E56-B3AD-4A02-8F11-2FBFBB0425C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86" name="Rectangle 71">
                <a:extLst>
                  <a:ext uri="{FF2B5EF4-FFF2-40B4-BE49-F238E27FC236}">
                    <a16:creationId xmlns:a16="http://schemas.microsoft.com/office/drawing/2014/main" id="{92972A19-276F-450E-928D-F7AE18BCA7B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87" name="Rectangle 72">
                <a:extLst>
                  <a:ext uri="{FF2B5EF4-FFF2-40B4-BE49-F238E27FC236}">
                    <a16:creationId xmlns:a16="http://schemas.microsoft.com/office/drawing/2014/main" id="{3C437A9F-B0F0-43AA-8D90-749224C0137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88" name="Rectangle 73">
                <a:extLst>
                  <a:ext uri="{FF2B5EF4-FFF2-40B4-BE49-F238E27FC236}">
                    <a16:creationId xmlns:a16="http://schemas.microsoft.com/office/drawing/2014/main" id="{595700E3-4FAC-40F6-8B61-B6B8D152861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89" name="Rectangle 74">
                <a:extLst>
                  <a:ext uri="{FF2B5EF4-FFF2-40B4-BE49-F238E27FC236}">
                    <a16:creationId xmlns:a16="http://schemas.microsoft.com/office/drawing/2014/main" id="{C834FFC8-57BB-4E53-97BE-E82B5BE238D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90" name="Rectangle 75">
                <a:extLst>
                  <a:ext uri="{FF2B5EF4-FFF2-40B4-BE49-F238E27FC236}">
                    <a16:creationId xmlns:a16="http://schemas.microsoft.com/office/drawing/2014/main" id="{AEBD8B0D-3B01-4FD1-919F-77D457B98F4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91" name="Rectangle 76">
                <a:extLst>
                  <a:ext uri="{FF2B5EF4-FFF2-40B4-BE49-F238E27FC236}">
                    <a16:creationId xmlns:a16="http://schemas.microsoft.com/office/drawing/2014/main" id="{0B64DFA5-BC3E-44C7-847E-2037397D14A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92" name="Rectangle 77">
                <a:extLst>
                  <a:ext uri="{FF2B5EF4-FFF2-40B4-BE49-F238E27FC236}">
                    <a16:creationId xmlns:a16="http://schemas.microsoft.com/office/drawing/2014/main" id="{DC2DFC8E-DD90-4CC3-B53C-81D506EA936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93" name="Rectangle 78">
                <a:extLst>
                  <a:ext uri="{FF2B5EF4-FFF2-40B4-BE49-F238E27FC236}">
                    <a16:creationId xmlns:a16="http://schemas.microsoft.com/office/drawing/2014/main" id="{B21D6D67-EB18-4300-AE97-9C8DC5A8A41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94" name="Rectangle 79">
                <a:extLst>
                  <a:ext uri="{FF2B5EF4-FFF2-40B4-BE49-F238E27FC236}">
                    <a16:creationId xmlns:a16="http://schemas.microsoft.com/office/drawing/2014/main" id="{83480890-752E-49A2-82C5-E083AD24A9F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95" name="Rectangle 80">
                <a:extLst>
                  <a:ext uri="{FF2B5EF4-FFF2-40B4-BE49-F238E27FC236}">
                    <a16:creationId xmlns:a16="http://schemas.microsoft.com/office/drawing/2014/main" id="{225F19F5-2915-4506-81E3-D4F8879531F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96" name="Freeform 81">
                <a:extLst>
                  <a:ext uri="{FF2B5EF4-FFF2-40B4-BE49-F238E27FC236}">
                    <a16:creationId xmlns:a16="http://schemas.microsoft.com/office/drawing/2014/main" id="{89E39F8F-D042-40B6-8F54-2502110F847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097" name="Rectangle 82">
                <a:extLst>
                  <a:ext uri="{FF2B5EF4-FFF2-40B4-BE49-F238E27FC236}">
                    <a16:creationId xmlns:a16="http://schemas.microsoft.com/office/drawing/2014/main" id="{8EAE6303-4732-42D9-B7D0-C778FCADFD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98" name="Rectangle 83">
                <a:extLst>
                  <a:ext uri="{FF2B5EF4-FFF2-40B4-BE49-F238E27FC236}">
                    <a16:creationId xmlns:a16="http://schemas.microsoft.com/office/drawing/2014/main" id="{E789CAAC-3E51-41A7-82D5-CD699D372B7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099" name="Rectangle 84">
                <a:extLst>
                  <a:ext uri="{FF2B5EF4-FFF2-40B4-BE49-F238E27FC236}">
                    <a16:creationId xmlns:a16="http://schemas.microsoft.com/office/drawing/2014/main" id="{C607E32C-E3AB-4506-9266-E96B525B3B2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00" name="Rectangle 85">
                <a:extLst>
                  <a:ext uri="{FF2B5EF4-FFF2-40B4-BE49-F238E27FC236}">
                    <a16:creationId xmlns:a16="http://schemas.microsoft.com/office/drawing/2014/main" id="{6B97837D-CE44-46CB-975A-99FD6533480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01" name="Rectangle 86">
                <a:extLst>
                  <a:ext uri="{FF2B5EF4-FFF2-40B4-BE49-F238E27FC236}">
                    <a16:creationId xmlns:a16="http://schemas.microsoft.com/office/drawing/2014/main" id="{42E2A404-5FE4-43BD-925B-7B32360BF05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02" name="Rectangle 87">
                <a:extLst>
                  <a:ext uri="{FF2B5EF4-FFF2-40B4-BE49-F238E27FC236}">
                    <a16:creationId xmlns:a16="http://schemas.microsoft.com/office/drawing/2014/main" id="{7FF77B03-736A-416F-BADA-A0C348520E2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03" name="Rectangle 88">
                <a:extLst>
                  <a:ext uri="{FF2B5EF4-FFF2-40B4-BE49-F238E27FC236}">
                    <a16:creationId xmlns:a16="http://schemas.microsoft.com/office/drawing/2014/main" id="{32DB9359-A720-46CA-9A0B-690CA7E3EA1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04" name="Rectangle 89">
                <a:extLst>
                  <a:ext uri="{FF2B5EF4-FFF2-40B4-BE49-F238E27FC236}">
                    <a16:creationId xmlns:a16="http://schemas.microsoft.com/office/drawing/2014/main" id="{BA1EF23E-4F42-4CE7-86C2-EEACC448E0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05" name="Rectangle 90">
                <a:extLst>
                  <a:ext uri="{FF2B5EF4-FFF2-40B4-BE49-F238E27FC236}">
                    <a16:creationId xmlns:a16="http://schemas.microsoft.com/office/drawing/2014/main" id="{CDCFCAB0-E00B-4398-9E42-41402AA35F9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06" name="Rectangle 91">
                <a:extLst>
                  <a:ext uri="{FF2B5EF4-FFF2-40B4-BE49-F238E27FC236}">
                    <a16:creationId xmlns:a16="http://schemas.microsoft.com/office/drawing/2014/main" id="{760D1A37-742D-45F3-93C5-3BCDE542EC2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07" name="Rectangle 92">
                <a:extLst>
                  <a:ext uri="{FF2B5EF4-FFF2-40B4-BE49-F238E27FC236}">
                    <a16:creationId xmlns:a16="http://schemas.microsoft.com/office/drawing/2014/main" id="{712FB0D9-8419-4536-9834-7965E0E01C9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08" name="Rectangle 93">
                <a:extLst>
                  <a:ext uri="{FF2B5EF4-FFF2-40B4-BE49-F238E27FC236}">
                    <a16:creationId xmlns:a16="http://schemas.microsoft.com/office/drawing/2014/main" id="{9FE4B03E-4344-4AF3-AD74-607A9569A53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09" name="Rectangle 94">
                <a:extLst>
                  <a:ext uri="{FF2B5EF4-FFF2-40B4-BE49-F238E27FC236}">
                    <a16:creationId xmlns:a16="http://schemas.microsoft.com/office/drawing/2014/main" id="{7FB2EE82-52B1-477E-9DE2-D34735D3B30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10" name="Rectangle 95">
                <a:extLst>
                  <a:ext uri="{FF2B5EF4-FFF2-40B4-BE49-F238E27FC236}">
                    <a16:creationId xmlns:a16="http://schemas.microsoft.com/office/drawing/2014/main" id="{AC2AAF9B-54FD-48F4-8A15-39C966268E6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11" name="Rectangle 96">
                <a:extLst>
                  <a:ext uri="{FF2B5EF4-FFF2-40B4-BE49-F238E27FC236}">
                    <a16:creationId xmlns:a16="http://schemas.microsoft.com/office/drawing/2014/main" id="{428956A6-7F67-4728-A652-8815FF0C8D0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12" name="Rectangle 97">
                <a:extLst>
                  <a:ext uri="{FF2B5EF4-FFF2-40B4-BE49-F238E27FC236}">
                    <a16:creationId xmlns:a16="http://schemas.microsoft.com/office/drawing/2014/main" id="{75DE39D0-9E1E-4231-90C7-19048BDE40D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13" name="Rectangle 98">
                <a:extLst>
                  <a:ext uri="{FF2B5EF4-FFF2-40B4-BE49-F238E27FC236}">
                    <a16:creationId xmlns:a16="http://schemas.microsoft.com/office/drawing/2014/main" id="{858E4F82-DB3F-4BC0-80B6-D923F7AA545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14" name="Rectangle 99">
                <a:extLst>
                  <a:ext uri="{FF2B5EF4-FFF2-40B4-BE49-F238E27FC236}">
                    <a16:creationId xmlns:a16="http://schemas.microsoft.com/office/drawing/2014/main" id="{59161D52-DD6C-41D1-93A7-4EF19CAC162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15" name="Rectangle 100">
                <a:extLst>
                  <a:ext uri="{FF2B5EF4-FFF2-40B4-BE49-F238E27FC236}">
                    <a16:creationId xmlns:a16="http://schemas.microsoft.com/office/drawing/2014/main" id="{F523E1CB-D44E-4D7F-99B4-3C1EED16E07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16" name="Rectangle 101">
                <a:extLst>
                  <a:ext uri="{FF2B5EF4-FFF2-40B4-BE49-F238E27FC236}">
                    <a16:creationId xmlns:a16="http://schemas.microsoft.com/office/drawing/2014/main" id="{B642A11D-EF70-4166-B518-04F9C6481A1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17" name="Rectangle 102">
                <a:extLst>
                  <a:ext uri="{FF2B5EF4-FFF2-40B4-BE49-F238E27FC236}">
                    <a16:creationId xmlns:a16="http://schemas.microsoft.com/office/drawing/2014/main" id="{B877936F-9F82-40D0-807E-4149D53CEE5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18" name="Rectangle 103">
                <a:extLst>
                  <a:ext uri="{FF2B5EF4-FFF2-40B4-BE49-F238E27FC236}">
                    <a16:creationId xmlns:a16="http://schemas.microsoft.com/office/drawing/2014/main" id="{AA8DC081-7D4A-4D02-A782-FB52C2C66B0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19" name="Rectangle 104">
                <a:extLst>
                  <a:ext uri="{FF2B5EF4-FFF2-40B4-BE49-F238E27FC236}">
                    <a16:creationId xmlns:a16="http://schemas.microsoft.com/office/drawing/2014/main" id="{C78D4B7C-4921-44A5-80B8-3F292BADE17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20" name="Rectangle 105">
                <a:extLst>
                  <a:ext uri="{FF2B5EF4-FFF2-40B4-BE49-F238E27FC236}">
                    <a16:creationId xmlns:a16="http://schemas.microsoft.com/office/drawing/2014/main" id="{A2BFD6DC-5F82-4295-9952-F699B05A0EE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21" name="Rectangle 106">
                <a:extLst>
                  <a:ext uri="{FF2B5EF4-FFF2-40B4-BE49-F238E27FC236}">
                    <a16:creationId xmlns:a16="http://schemas.microsoft.com/office/drawing/2014/main" id="{0BC9F033-6E26-4C03-BD66-EEAA397936B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22" name="Rectangle 107">
                <a:extLst>
                  <a:ext uri="{FF2B5EF4-FFF2-40B4-BE49-F238E27FC236}">
                    <a16:creationId xmlns:a16="http://schemas.microsoft.com/office/drawing/2014/main" id="{7AD00036-0BA7-482C-A94C-E3198763202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23" name="Rectangle 108">
                <a:extLst>
                  <a:ext uri="{FF2B5EF4-FFF2-40B4-BE49-F238E27FC236}">
                    <a16:creationId xmlns:a16="http://schemas.microsoft.com/office/drawing/2014/main" id="{78E35D0C-C708-4845-846C-1BE4ABAF54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24" name="Rectangle 109">
                <a:extLst>
                  <a:ext uri="{FF2B5EF4-FFF2-40B4-BE49-F238E27FC236}">
                    <a16:creationId xmlns:a16="http://schemas.microsoft.com/office/drawing/2014/main" id="{CD3D9599-F73A-40AC-A69E-223D824490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25" name="Rectangle 110">
                <a:extLst>
                  <a:ext uri="{FF2B5EF4-FFF2-40B4-BE49-F238E27FC236}">
                    <a16:creationId xmlns:a16="http://schemas.microsoft.com/office/drawing/2014/main" id="{7196E3A9-6E58-4E4F-9771-51A88E2226C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26" name="Rectangle 111">
                <a:extLst>
                  <a:ext uri="{FF2B5EF4-FFF2-40B4-BE49-F238E27FC236}">
                    <a16:creationId xmlns:a16="http://schemas.microsoft.com/office/drawing/2014/main" id="{53957DE9-876E-49DF-B247-61B1377EDCF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27" name="Rectangle 112">
                <a:extLst>
                  <a:ext uri="{FF2B5EF4-FFF2-40B4-BE49-F238E27FC236}">
                    <a16:creationId xmlns:a16="http://schemas.microsoft.com/office/drawing/2014/main" id="{3FAF8746-DED5-4C14-8C97-C306C0A26A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28" name="Rectangle 113">
                <a:extLst>
                  <a:ext uri="{FF2B5EF4-FFF2-40B4-BE49-F238E27FC236}">
                    <a16:creationId xmlns:a16="http://schemas.microsoft.com/office/drawing/2014/main" id="{2A4E1BCE-0C03-4247-A21E-6369FA5A3E2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29" name="Rectangle 114">
                <a:extLst>
                  <a:ext uri="{FF2B5EF4-FFF2-40B4-BE49-F238E27FC236}">
                    <a16:creationId xmlns:a16="http://schemas.microsoft.com/office/drawing/2014/main" id="{D7AE9008-8832-403F-BB41-5D7EA2D7A7E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30" name="Rectangle 115">
                <a:extLst>
                  <a:ext uri="{FF2B5EF4-FFF2-40B4-BE49-F238E27FC236}">
                    <a16:creationId xmlns:a16="http://schemas.microsoft.com/office/drawing/2014/main" id="{3E75C399-87F8-4B8C-A255-44EA9944ED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31" name="Rectangle 116">
                <a:extLst>
                  <a:ext uri="{FF2B5EF4-FFF2-40B4-BE49-F238E27FC236}">
                    <a16:creationId xmlns:a16="http://schemas.microsoft.com/office/drawing/2014/main" id="{3055E91B-23B2-45EF-B7F8-D1315B7E378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32" name="Rectangle 117">
                <a:extLst>
                  <a:ext uri="{FF2B5EF4-FFF2-40B4-BE49-F238E27FC236}">
                    <a16:creationId xmlns:a16="http://schemas.microsoft.com/office/drawing/2014/main" id="{B4674C3C-32EE-4542-9ACE-D0481B3B1E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33" name="Rectangle 118">
                <a:extLst>
                  <a:ext uri="{FF2B5EF4-FFF2-40B4-BE49-F238E27FC236}">
                    <a16:creationId xmlns:a16="http://schemas.microsoft.com/office/drawing/2014/main" id="{4C201B6F-61FE-4537-805C-98E96C7760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34" name="Rectangle 119">
                <a:extLst>
                  <a:ext uri="{FF2B5EF4-FFF2-40B4-BE49-F238E27FC236}">
                    <a16:creationId xmlns:a16="http://schemas.microsoft.com/office/drawing/2014/main" id="{0B5A5B27-32DC-478C-9EC8-08E1C649C16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35" name="Rectangle 120">
                <a:extLst>
                  <a:ext uri="{FF2B5EF4-FFF2-40B4-BE49-F238E27FC236}">
                    <a16:creationId xmlns:a16="http://schemas.microsoft.com/office/drawing/2014/main" id="{1FFFFFE0-8A83-4090-9C51-B4F11B5EE89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36" name="Rectangle 121">
                <a:extLst>
                  <a:ext uri="{FF2B5EF4-FFF2-40B4-BE49-F238E27FC236}">
                    <a16:creationId xmlns:a16="http://schemas.microsoft.com/office/drawing/2014/main" id="{FC786BC7-21E7-4DE5-ADEC-B933E60E66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37" name="Rectangle 122">
                <a:extLst>
                  <a:ext uri="{FF2B5EF4-FFF2-40B4-BE49-F238E27FC236}">
                    <a16:creationId xmlns:a16="http://schemas.microsoft.com/office/drawing/2014/main" id="{3A176798-FD5F-4B14-9B8D-ABA446677D4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38" name="Rectangle 123">
                <a:extLst>
                  <a:ext uri="{FF2B5EF4-FFF2-40B4-BE49-F238E27FC236}">
                    <a16:creationId xmlns:a16="http://schemas.microsoft.com/office/drawing/2014/main" id="{CA34E1E3-88DE-4CD2-A4DA-03F5A8EA039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39" name="Rectangle 124">
                <a:extLst>
                  <a:ext uri="{FF2B5EF4-FFF2-40B4-BE49-F238E27FC236}">
                    <a16:creationId xmlns:a16="http://schemas.microsoft.com/office/drawing/2014/main" id="{D5F7D1DC-397F-46C7-8059-1DB2927F213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40" name="Rectangle 125">
                <a:extLst>
                  <a:ext uri="{FF2B5EF4-FFF2-40B4-BE49-F238E27FC236}">
                    <a16:creationId xmlns:a16="http://schemas.microsoft.com/office/drawing/2014/main" id="{74323759-C9DE-4733-BF88-5F3B55D02F8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41" name="Rectangle 126">
                <a:extLst>
                  <a:ext uri="{FF2B5EF4-FFF2-40B4-BE49-F238E27FC236}">
                    <a16:creationId xmlns:a16="http://schemas.microsoft.com/office/drawing/2014/main" id="{C182B69A-430A-4302-8413-C015EF1673C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42" name="Rectangle 127">
                <a:extLst>
                  <a:ext uri="{FF2B5EF4-FFF2-40B4-BE49-F238E27FC236}">
                    <a16:creationId xmlns:a16="http://schemas.microsoft.com/office/drawing/2014/main" id="{56FEDF94-C5A0-456C-8497-6B7FE4F9E3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43" name="Rectangle 128">
                <a:extLst>
                  <a:ext uri="{FF2B5EF4-FFF2-40B4-BE49-F238E27FC236}">
                    <a16:creationId xmlns:a16="http://schemas.microsoft.com/office/drawing/2014/main" id="{DD09DD5B-E4B5-4CB0-A1A0-B21F9C88D56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44" name="Rectangle 129">
                <a:extLst>
                  <a:ext uri="{FF2B5EF4-FFF2-40B4-BE49-F238E27FC236}">
                    <a16:creationId xmlns:a16="http://schemas.microsoft.com/office/drawing/2014/main" id="{5E2B68CD-DDCF-43A3-9B81-4060AA61137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45" name="Rectangle 130">
                <a:extLst>
                  <a:ext uri="{FF2B5EF4-FFF2-40B4-BE49-F238E27FC236}">
                    <a16:creationId xmlns:a16="http://schemas.microsoft.com/office/drawing/2014/main" id="{DC1FF452-D3BE-4D23-88BB-62D27DF837E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46" name="Rectangle 131">
                <a:extLst>
                  <a:ext uri="{FF2B5EF4-FFF2-40B4-BE49-F238E27FC236}">
                    <a16:creationId xmlns:a16="http://schemas.microsoft.com/office/drawing/2014/main" id="{D23B97CD-E499-4F23-B757-5F021584C9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47" name="Rectangle 132">
                <a:extLst>
                  <a:ext uri="{FF2B5EF4-FFF2-40B4-BE49-F238E27FC236}">
                    <a16:creationId xmlns:a16="http://schemas.microsoft.com/office/drawing/2014/main" id="{528AB557-20B2-4504-9235-CCC25D4EFB9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48" name="Rectangle 133">
                <a:extLst>
                  <a:ext uri="{FF2B5EF4-FFF2-40B4-BE49-F238E27FC236}">
                    <a16:creationId xmlns:a16="http://schemas.microsoft.com/office/drawing/2014/main" id="{20BF0A2F-25DB-46C6-A704-F06A8FBA617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49" name="Rectangle 134">
                <a:extLst>
                  <a:ext uri="{FF2B5EF4-FFF2-40B4-BE49-F238E27FC236}">
                    <a16:creationId xmlns:a16="http://schemas.microsoft.com/office/drawing/2014/main" id="{D5309F7A-D823-4045-9488-E09E7978487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50" name="Rectangle 135">
                <a:extLst>
                  <a:ext uri="{FF2B5EF4-FFF2-40B4-BE49-F238E27FC236}">
                    <a16:creationId xmlns:a16="http://schemas.microsoft.com/office/drawing/2014/main" id="{E4B4A436-6FC3-4B1E-9C0C-ADACD57E71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51" name="Rectangle 136">
                <a:extLst>
                  <a:ext uri="{FF2B5EF4-FFF2-40B4-BE49-F238E27FC236}">
                    <a16:creationId xmlns:a16="http://schemas.microsoft.com/office/drawing/2014/main" id="{95F7998C-EA6C-43D7-93DE-DD3E6474B9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52" name="Rectangle 137">
                <a:extLst>
                  <a:ext uri="{FF2B5EF4-FFF2-40B4-BE49-F238E27FC236}">
                    <a16:creationId xmlns:a16="http://schemas.microsoft.com/office/drawing/2014/main" id="{03849273-CA38-4A28-94EC-7B440FE1B1D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53" name="Freeform 138">
                <a:extLst>
                  <a:ext uri="{FF2B5EF4-FFF2-40B4-BE49-F238E27FC236}">
                    <a16:creationId xmlns:a16="http://schemas.microsoft.com/office/drawing/2014/main" id="{C9E97499-4A72-4095-9FFB-3FE0252DA8A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54" name="Freeform 139">
                <a:extLst>
                  <a:ext uri="{FF2B5EF4-FFF2-40B4-BE49-F238E27FC236}">
                    <a16:creationId xmlns:a16="http://schemas.microsoft.com/office/drawing/2014/main" id="{3C1DAA82-E842-4600-A68E-721193EFF40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55" name="Freeform 140">
                <a:extLst>
                  <a:ext uri="{FF2B5EF4-FFF2-40B4-BE49-F238E27FC236}">
                    <a16:creationId xmlns:a16="http://schemas.microsoft.com/office/drawing/2014/main" id="{567058C3-0A17-4630-9763-9E6229D6C7E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56" name="Freeform 141">
                <a:extLst>
                  <a:ext uri="{FF2B5EF4-FFF2-40B4-BE49-F238E27FC236}">
                    <a16:creationId xmlns:a16="http://schemas.microsoft.com/office/drawing/2014/main" id="{4448C437-4EAC-4791-9A24-A0D9E5B2751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57" name="Freeform 142">
                <a:extLst>
                  <a:ext uri="{FF2B5EF4-FFF2-40B4-BE49-F238E27FC236}">
                    <a16:creationId xmlns:a16="http://schemas.microsoft.com/office/drawing/2014/main" id="{2BE602C2-75B5-4532-AC44-4A45C032204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58" name="Freeform 143">
                <a:extLst>
                  <a:ext uri="{FF2B5EF4-FFF2-40B4-BE49-F238E27FC236}">
                    <a16:creationId xmlns:a16="http://schemas.microsoft.com/office/drawing/2014/main" id="{66DF03D2-1C11-4ABA-A085-1CF974AC7AA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59" name="Freeform 144">
                <a:extLst>
                  <a:ext uri="{FF2B5EF4-FFF2-40B4-BE49-F238E27FC236}">
                    <a16:creationId xmlns:a16="http://schemas.microsoft.com/office/drawing/2014/main" id="{9EA4C235-D31D-4975-932B-A3BD684C2FA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60" name="Freeform 145">
                <a:extLst>
                  <a:ext uri="{FF2B5EF4-FFF2-40B4-BE49-F238E27FC236}">
                    <a16:creationId xmlns:a16="http://schemas.microsoft.com/office/drawing/2014/main" id="{295286DA-2138-4296-A2DD-7B26C97B152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61" name="Freeform 146">
                <a:extLst>
                  <a:ext uri="{FF2B5EF4-FFF2-40B4-BE49-F238E27FC236}">
                    <a16:creationId xmlns:a16="http://schemas.microsoft.com/office/drawing/2014/main" id="{69DE5FB4-AE3D-4732-B828-263C02676AD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62" name="Rectangle 147">
                <a:extLst>
                  <a:ext uri="{FF2B5EF4-FFF2-40B4-BE49-F238E27FC236}">
                    <a16:creationId xmlns:a16="http://schemas.microsoft.com/office/drawing/2014/main" id="{54CABA04-6E72-431A-8D4C-E274EBE5E9F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63" name="Rectangle 148">
                <a:extLst>
                  <a:ext uri="{FF2B5EF4-FFF2-40B4-BE49-F238E27FC236}">
                    <a16:creationId xmlns:a16="http://schemas.microsoft.com/office/drawing/2014/main" id="{E646F3AF-2ED1-48EA-9779-C938B4FDCA4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endParaRPr lang="en-IN" altLang="en-US" sz="1400" b="1">
                  <a:solidFill>
                    <a:srgbClr val="FF33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64" name="Freeform 149">
                <a:extLst>
                  <a:ext uri="{FF2B5EF4-FFF2-40B4-BE49-F238E27FC236}">
                    <a16:creationId xmlns:a16="http://schemas.microsoft.com/office/drawing/2014/main" id="{4523D4EF-6C17-464B-9877-D9A6BAC3EA7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65" name="Freeform 150">
                <a:extLst>
                  <a:ext uri="{FF2B5EF4-FFF2-40B4-BE49-F238E27FC236}">
                    <a16:creationId xmlns:a16="http://schemas.microsoft.com/office/drawing/2014/main" id="{BDC07E1C-B8D7-4F0A-83DC-8D73302ECF4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15543" name="Freeform 151">
                <a:extLst>
                  <a:ext uri="{FF2B5EF4-FFF2-40B4-BE49-F238E27FC236}">
                    <a16:creationId xmlns:a16="http://schemas.microsoft.com/office/drawing/2014/main" id="{479658AB-B656-42D5-97B6-37941CD98AB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IN" sz="1400" b="1">
                  <a:solidFill>
                    <a:srgbClr val="FF3300"/>
                  </a:solidFill>
                  <a:latin typeface="+mn-lt"/>
                </a:endParaRPr>
              </a:p>
            </p:txBody>
          </p:sp>
          <p:sp>
            <p:nvSpPr>
              <p:cNvPr id="315544" name="Oval 152">
                <a:extLst>
                  <a:ext uri="{FF2B5EF4-FFF2-40B4-BE49-F238E27FC236}">
                    <a16:creationId xmlns:a16="http://schemas.microsoft.com/office/drawing/2014/main" id="{0C59F970-3D71-4043-9F04-6572356E645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IN" sz="1400" b="1">
                  <a:solidFill>
                    <a:srgbClr val="FF3300"/>
                  </a:solidFill>
                  <a:latin typeface="Tahoma" pitchFamily="34" charset="0"/>
                  <a:cs typeface="Arial" charset="0"/>
                </a:endParaRPr>
              </a:p>
            </p:txBody>
          </p:sp>
        </p:grpSp>
      </p:grpSp>
      <p:sp>
        <p:nvSpPr>
          <p:cNvPr id="315545" name="Rectangle 153">
            <a:extLst>
              <a:ext uri="{FF2B5EF4-FFF2-40B4-BE49-F238E27FC236}">
                <a16:creationId xmlns:a16="http://schemas.microsoft.com/office/drawing/2014/main" id="{301A45A1-7A2B-4ADF-BE80-922B2724B4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0"/>
            <a:ext cx="113876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5546" name="Rectangle 154">
            <a:extLst>
              <a:ext uri="{FF2B5EF4-FFF2-40B4-BE49-F238E27FC236}">
                <a16:creationId xmlns:a16="http://schemas.microsoft.com/office/drawing/2014/main" id="{1EBFCF8E-B6C1-4E0E-9154-9A3DA39DBC4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1" y="6248400"/>
            <a:ext cx="305223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FF33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5548" name="Rectangle 156">
            <a:extLst>
              <a:ext uri="{FF2B5EF4-FFF2-40B4-BE49-F238E27FC236}">
                <a16:creationId xmlns:a16="http://schemas.microsoft.com/office/drawing/2014/main" id="{7B2FFE44-B938-4F61-8326-0FE3881AC4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305223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rgbClr val="FF33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5549" name="Rectangle 157">
            <a:extLst>
              <a:ext uri="{FF2B5EF4-FFF2-40B4-BE49-F238E27FC236}">
                <a16:creationId xmlns:a16="http://schemas.microsoft.com/office/drawing/2014/main" id="{C83F7105-404A-4E48-A3F5-606AA340F86B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00200"/>
            <a:ext cx="11387667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12691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aholtorf.wordpress.com/tag/earth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mmons.wikimedia.org/wiki/File:White_River_and_Missori_River_from_space_1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chart" Target="../charts/char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4E653C-2954-4FCC-819C-8FAE4299C5EE}"/>
              </a:ext>
            </a:extLst>
          </p:cNvPr>
          <p:cNvSpPr/>
          <p:nvPr/>
        </p:nvSpPr>
        <p:spPr>
          <a:xfrm>
            <a:off x="0" y="1327355"/>
            <a:ext cx="12192000" cy="5530645"/>
          </a:xfrm>
          <a:prstGeom prst="rect">
            <a:avLst/>
          </a:prstGeom>
          <a:blipFill dpi="0" rotWithShape="1">
            <a:blip r:embed="rId2">
              <a:alphaModFix amt="36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44D1FE-ABB1-44EE-B22B-7B3BB6997898}"/>
              </a:ext>
            </a:extLst>
          </p:cNvPr>
          <p:cNvSpPr txBox="1">
            <a:spLocks/>
          </p:cNvSpPr>
          <p:nvPr/>
        </p:nvSpPr>
        <p:spPr>
          <a:xfrm>
            <a:off x="2667000" y="4849813"/>
            <a:ext cx="6858000" cy="165576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IN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8676" name="Picture 2" descr="Image result for nih roorkee">
            <a:extLst>
              <a:ext uri="{FF2B5EF4-FFF2-40B4-BE49-F238E27FC236}">
                <a16:creationId xmlns:a16="http://schemas.microsoft.com/office/drawing/2014/main" id="{B410251D-1B40-4630-97D5-39B4AC8F5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39"/>
          <a:stretch>
            <a:fillRect/>
          </a:stretch>
        </p:blipFill>
        <p:spPr bwMode="auto">
          <a:xfrm>
            <a:off x="0" y="-1"/>
            <a:ext cx="12192000" cy="132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24470F-0A44-4067-9E09-A547BF4C29D0}"/>
              </a:ext>
            </a:extLst>
          </p:cNvPr>
          <p:cNvSpPr txBox="1"/>
          <p:nvPr/>
        </p:nvSpPr>
        <p:spPr>
          <a:xfrm>
            <a:off x="1793456" y="1449268"/>
            <a:ext cx="82910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b="1" dirty="0">
                <a:solidFill>
                  <a:srgbClr val="FFFF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Application of </a:t>
            </a:r>
            <a:endParaRPr lang="en-IN" sz="4000" b="1" dirty="0" smtClean="0">
              <a:solidFill>
                <a:srgbClr val="FFFF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r>
              <a:rPr lang="en-IN" sz="4000" b="1" dirty="0" smtClean="0">
                <a:solidFill>
                  <a:srgbClr val="FFFF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Google </a:t>
            </a:r>
            <a:r>
              <a:rPr lang="en-IN" sz="4000" b="1" dirty="0">
                <a:solidFill>
                  <a:srgbClr val="FFFF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Earth </a:t>
            </a:r>
            <a:r>
              <a:rPr lang="en-IN" sz="4000" b="1" dirty="0" smtClean="0">
                <a:solidFill>
                  <a:srgbClr val="FFFF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Engine </a:t>
            </a:r>
            <a:endParaRPr lang="en-IN" sz="4000" b="1" dirty="0" smtClean="0">
              <a:solidFill>
                <a:srgbClr val="FFFF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r>
              <a:rPr lang="en-IN" sz="4000" b="1" dirty="0" smtClean="0">
                <a:solidFill>
                  <a:srgbClr val="FFFF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</a:t>
            </a:r>
            <a:endParaRPr lang="en-IN" sz="4000" b="1" dirty="0">
              <a:solidFill>
                <a:srgbClr val="FFFF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r>
              <a:rPr lang="en-IN" sz="4000" b="1" dirty="0" smtClean="0">
                <a:solidFill>
                  <a:srgbClr val="FFFF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Agriculture Water Management</a:t>
            </a:r>
            <a:endParaRPr lang="en-IN" sz="4000" b="1" dirty="0">
              <a:solidFill>
                <a:srgbClr val="FFFF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4470F-0A44-4067-9E09-A547BF4C29D0}"/>
              </a:ext>
            </a:extLst>
          </p:cNvPr>
          <p:cNvSpPr txBox="1"/>
          <p:nvPr/>
        </p:nvSpPr>
        <p:spPr>
          <a:xfrm>
            <a:off x="1793456" y="4125725"/>
            <a:ext cx="82910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Dr.</a:t>
            </a:r>
            <a:r>
              <a:rPr lang="en-IN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A.K</a:t>
            </a:r>
            <a:r>
              <a:rPr lang="en-IN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  <a:r>
              <a:rPr lang="en-IN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Lohani</a:t>
            </a:r>
          </a:p>
          <a:p>
            <a:pPr algn="ctr"/>
            <a:r>
              <a:rPr lang="en-IN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Scientist G</a:t>
            </a:r>
          </a:p>
          <a:p>
            <a:pPr algn="ctr"/>
            <a:r>
              <a:rPr lang="en-IN" sz="4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National Institute of Hydrology</a:t>
            </a:r>
          </a:p>
          <a:p>
            <a:pPr algn="ctr"/>
            <a:r>
              <a:rPr lang="en-IN" sz="40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Roorkee</a:t>
            </a:r>
            <a:endParaRPr lang="en-IN" sz="4000" b="1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321675-F7AB-4E52-9DA8-27D3DF9A2450}"/>
              </a:ext>
            </a:extLst>
          </p:cNvPr>
          <p:cNvSpPr txBox="1"/>
          <p:nvPr/>
        </p:nvSpPr>
        <p:spPr>
          <a:xfrm>
            <a:off x="565355" y="125630"/>
            <a:ext cx="110612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b="1" u="sng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API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GEE JavaScript API vs Python API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85DE50-A13D-408C-9A4B-97AE946A7AE8}"/>
              </a:ext>
            </a:extLst>
          </p:cNvPr>
          <p:cNvSpPr txBox="1"/>
          <p:nvPr/>
        </p:nvSpPr>
        <p:spPr>
          <a:xfrm>
            <a:off x="240147" y="1310743"/>
            <a:ext cx="5015344" cy="45243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</a:pPr>
            <a:r>
              <a:rPr lang="en" sz="2400" u="sng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JavaScript Code Editor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Rich</a:t>
            </a:r>
            <a:r>
              <a:rPr lang="en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documentation &amp; tutorials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Easy</a:t>
            </a:r>
            <a:r>
              <a:rPr lang="en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to get started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Built-in interactive mapping functionality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Built-in authentication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Earth Engine </a:t>
            </a:r>
            <a:r>
              <a:rPr lang="en" sz="24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Apps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Can’t Install additional package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F4F6F0-09D8-4B50-AAAD-3DE069DDDDBC}"/>
              </a:ext>
            </a:extLst>
          </p:cNvPr>
          <p:cNvSpPr txBox="1"/>
          <p:nvPr/>
        </p:nvSpPr>
        <p:spPr>
          <a:xfrm>
            <a:off x="5366327" y="1310743"/>
            <a:ext cx="6557817" cy="48936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rtl="0">
              <a:spcBef>
                <a:spcPts val="0"/>
              </a:spcBef>
            </a:pPr>
            <a:r>
              <a:rPr lang="en" sz="2400" u="sng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GEE Python API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Limited documentation &amp; tutorials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Easier language syntax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Easy to </a:t>
            </a:r>
            <a:r>
              <a:rPr lang="en" sz="24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share</a:t>
            </a:r>
            <a:r>
              <a:rPr lang="en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code between scripts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Batch Processing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More </a:t>
            </a:r>
            <a:r>
              <a:rPr lang="en" sz="24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IDEs</a:t>
            </a:r>
            <a:r>
              <a:rPr lang="en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with debugging capability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Numerous Python </a:t>
            </a:r>
            <a:r>
              <a:rPr lang="en" sz="24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packages</a:t>
            </a: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Many plotting &amp; visualisations </a:t>
            </a:r>
            <a:r>
              <a:rPr lang="en" sz="24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options</a:t>
            </a:r>
            <a:endParaRPr lang="en" sz="2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lvl="0" indent="-285750" rtl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Integration with </a:t>
            </a:r>
            <a:r>
              <a:rPr lang="en" sz="24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open sources GIS</a:t>
            </a:r>
          </a:p>
        </p:txBody>
      </p:sp>
    </p:spTree>
    <p:extLst>
      <p:ext uri="{BB962C8B-B14F-4D97-AF65-F5344CB8AC3E}">
        <p14:creationId xmlns:p14="http://schemas.microsoft.com/office/powerpoint/2010/main" val="2854399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F0B7F3-5FD8-4A9B-A63C-E51A3491BE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561D6-2B17-4055-86A1-F8D62D576809}"/>
              </a:ext>
            </a:extLst>
          </p:cNvPr>
          <p:cNvSpPr txBox="1"/>
          <p:nvPr/>
        </p:nvSpPr>
        <p:spPr>
          <a:xfrm>
            <a:off x="3050458" y="3013501"/>
            <a:ext cx="6091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Open Sans" panose="020B0604020202020204"/>
              </a:rPr>
              <a:t>How Does it work?</a:t>
            </a:r>
            <a:endParaRPr lang="en-IN" sz="4800" b="1" dirty="0">
              <a:latin typeface="Open Sans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2286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7042135" y="1749867"/>
            <a:ext cx="3065615" cy="3195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79783" y="1131487"/>
            <a:ext cx="7749195" cy="1494"/>
          </a:xfrm>
          <a:custGeom>
            <a:avLst/>
            <a:gdLst/>
            <a:ahLst/>
            <a:cxnLst/>
            <a:rect l="l" t="t" r="r" b="b"/>
            <a:pathLst>
              <a:path w="8782421" h="1693">
                <a:moveTo>
                  <a:pt x="0" y="0"/>
                </a:moveTo>
                <a:lnTo>
                  <a:pt x="8782421" y="1693"/>
                </a:lnTo>
              </a:path>
            </a:pathLst>
          </a:custGeom>
          <a:ln w="12194">
            <a:solidFill>
              <a:srgbClr val="B8B8B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72744" y="515800"/>
            <a:ext cx="1123461" cy="472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154629" y="538841"/>
            <a:ext cx="2055406" cy="3559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766"/>
              </a:lnSpc>
              <a:spcBef>
                <a:spcPts val="138"/>
              </a:spcBef>
            </a:pP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Global-scale</a:t>
            </a:r>
            <a:endParaRPr sz="2603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30241" y="538841"/>
            <a:ext cx="1646861" cy="3559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766"/>
              </a:lnSpc>
              <a:spcBef>
                <a:spcPts val="138"/>
              </a:spcBef>
            </a:pP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Algorithm</a:t>
            </a:r>
            <a:endParaRPr sz="260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97305" y="538841"/>
            <a:ext cx="1870168" cy="3559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766"/>
              </a:lnSpc>
              <a:spcBef>
                <a:spcPts val="138"/>
              </a:spcBef>
            </a:pP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Processing</a:t>
            </a:r>
            <a:endParaRPr sz="2603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4848" y="1782246"/>
            <a:ext cx="572010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Get</a:t>
            </a:r>
            <a:endParaRPr sz="2427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04289" y="1782246"/>
            <a:ext cx="416202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an</a:t>
            </a:r>
            <a:endParaRPr sz="242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37948" y="1782246"/>
            <a:ext cx="936206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Image</a:t>
            </a:r>
            <a:endParaRPr sz="2427">
              <a:latin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C860BA-9487-44AD-8A97-AD55F94C97A5}"/>
              </a:ext>
            </a:extLst>
          </p:cNvPr>
          <p:cNvSpPr txBox="1"/>
          <p:nvPr/>
        </p:nvSpPr>
        <p:spPr>
          <a:xfrm>
            <a:off x="678793" y="5726513"/>
            <a:ext cx="11252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333333"/>
                </a:solidFill>
                <a:latin typeface="ArialMT"/>
              </a:rPr>
              <a:t>Pick your: projection, resolution, bands, bounding-box, visualization</a:t>
            </a:r>
          </a:p>
          <a:p>
            <a:pPr algn="l"/>
            <a:r>
              <a:rPr lang="en-US" sz="1800" b="0" i="0" u="none" strike="noStrike" baseline="0" dirty="0">
                <a:solidFill>
                  <a:srgbClr val="333333"/>
                </a:solidFill>
                <a:latin typeface="ArialMT"/>
              </a:rPr>
              <a:t>Access as: Web map, KML, </a:t>
            </a:r>
            <a:r>
              <a:rPr lang="en-US" sz="1800" b="0" i="0" u="none" strike="noStrike" baseline="0" dirty="0" err="1">
                <a:solidFill>
                  <a:srgbClr val="333333"/>
                </a:solidFill>
                <a:latin typeface="ArialMT"/>
              </a:rPr>
              <a:t>GeoTIFF</a:t>
            </a:r>
            <a:endParaRPr lang="en-IN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6956090" y="1577712"/>
            <a:ext cx="3392346" cy="1514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79783" y="1131487"/>
            <a:ext cx="7749195" cy="1494"/>
          </a:xfrm>
          <a:custGeom>
            <a:avLst/>
            <a:gdLst/>
            <a:ahLst/>
            <a:cxnLst/>
            <a:rect l="l" t="t" r="r" b="b"/>
            <a:pathLst>
              <a:path w="8782421" h="1693">
                <a:moveTo>
                  <a:pt x="0" y="0"/>
                </a:moveTo>
                <a:lnTo>
                  <a:pt x="8782421" y="1693"/>
                </a:lnTo>
              </a:path>
            </a:pathLst>
          </a:custGeom>
          <a:ln w="12194">
            <a:solidFill>
              <a:srgbClr val="B8B8B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72744" y="515800"/>
            <a:ext cx="1123461" cy="472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54629" y="538841"/>
            <a:ext cx="5612844" cy="3559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766"/>
              </a:lnSpc>
              <a:spcBef>
                <a:spcPts val="138"/>
              </a:spcBef>
            </a:pP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Global-scale</a:t>
            </a:r>
            <a:r>
              <a:rPr sz="2603" b="1" spc="62" dirty="0">
                <a:solidFill>
                  <a:srgbClr val="3368E7"/>
                </a:solidFill>
                <a:latin typeface="Arial"/>
                <a:cs typeface="Arial"/>
              </a:rPr>
              <a:t> </a:t>
            </a: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Algorithm</a:t>
            </a:r>
            <a:r>
              <a:rPr sz="2603" b="1" spc="55" dirty="0">
                <a:solidFill>
                  <a:srgbClr val="3368E7"/>
                </a:solidFill>
                <a:latin typeface="Arial"/>
                <a:cs typeface="Arial"/>
              </a:rPr>
              <a:t> </a:t>
            </a: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Processing</a:t>
            </a:r>
            <a:endParaRPr sz="2603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14848" y="1782247"/>
            <a:ext cx="1959307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Get</a:t>
            </a:r>
            <a:r>
              <a:rPr sz="2427" spc="4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r>
              <a:rPr sz="2427" spc="35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Image</a:t>
            </a:r>
            <a:endParaRPr sz="242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14848" y="2492381"/>
            <a:ext cx="849565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Apply</a:t>
            </a:r>
            <a:endParaRPr sz="242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81853" y="2492381"/>
            <a:ext cx="416202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an</a:t>
            </a:r>
            <a:endParaRPr sz="242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15512" y="2492381"/>
            <a:ext cx="1352227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algorithm</a:t>
            </a:r>
            <a:endParaRPr sz="2427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85177" y="2492381"/>
            <a:ext cx="329359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to</a:t>
            </a:r>
            <a:endParaRPr sz="242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31992" y="2492381"/>
            <a:ext cx="416202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an</a:t>
            </a:r>
            <a:endParaRPr sz="242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65651" y="2492381"/>
            <a:ext cx="918862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image</a:t>
            </a:r>
            <a:endParaRPr sz="2427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19383" y="6307548"/>
            <a:ext cx="4276617" cy="2468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1906"/>
              </a:lnSpc>
              <a:spcBef>
                <a:spcPts val="95"/>
              </a:spcBef>
            </a:pP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Library</a:t>
            </a:r>
            <a:r>
              <a:rPr sz="1765" spc="4" dirty="0">
                <a:solidFill>
                  <a:srgbClr val="323332"/>
                </a:solidFill>
                <a:latin typeface="Arial"/>
                <a:cs typeface="Arial"/>
              </a:rPr>
              <a:t> </a:t>
            </a: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functions</a:t>
            </a:r>
            <a:r>
              <a:rPr sz="1765" spc="9" dirty="0">
                <a:solidFill>
                  <a:srgbClr val="323332"/>
                </a:solidFill>
                <a:latin typeface="Arial"/>
                <a:cs typeface="Arial"/>
              </a:rPr>
              <a:t> </a:t>
            </a: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or</a:t>
            </a:r>
            <a:r>
              <a:rPr sz="1765" spc="4" dirty="0">
                <a:solidFill>
                  <a:srgbClr val="323332"/>
                </a:solidFill>
                <a:latin typeface="Arial"/>
                <a:cs typeface="Arial"/>
              </a:rPr>
              <a:t> </a:t>
            </a: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script</a:t>
            </a:r>
            <a:r>
              <a:rPr sz="1765" spc="9" dirty="0">
                <a:solidFill>
                  <a:srgbClr val="323332"/>
                </a:solidFill>
                <a:latin typeface="Arial"/>
                <a:cs typeface="Arial"/>
              </a:rPr>
              <a:t> </a:t>
            </a: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your</a:t>
            </a:r>
            <a:endParaRPr sz="1765" dirty="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907762" y="6307548"/>
            <a:ext cx="533476" cy="2483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1906"/>
              </a:lnSpc>
              <a:spcBef>
                <a:spcPts val="95"/>
              </a:spcBef>
            </a:pP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own.</a:t>
            </a:r>
            <a:endParaRPr sz="176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7171214" y="1749867"/>
            <a:ext cx="2947294" cy="44329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79783" y="1131487"/>
            <a:ext cx="7749195" cy="1494"/>
          </a:xfrm>
          <a:custGeom>
            <a:avLst/>
            <a:gdLst/>
            <a:ahLst/>
            <a:cxnLst/>
            <a:rect l="l" t="t" r="r" b="b"/>
            <a:pathLst>
              <a:path w="8782421" h="1693">
                <a:moveTo>
                  <a:pt x="0" y="0"/>
                </a:moveTo>
                <a:lnTo>
                  <a:pt x="8782421" y="1693"/>
                </a:lnTo>
              </a:path>
            </a:pathLst>
          </a:custGeom>
          <a:ln w="12194">
            <a:solidFill>
              <a:srgbClr val="B8B8B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2744" y="515800"/>
            <a:ext cx="1123461" cy="472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154629" y="538841"/>
            <a:ext cx="5612844" cy="3559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766"/>
              </a:lnSpc>
              <a:spcBef>
                <a:spcPts val="138"/>
              </a:spcBef>
            </a:pP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Global-scale</a:t>
            </a:r>
            <a:r>
              <a:rPr sz="2603" b="1" spc="62" dirty="0">
                <a:solidFill>
                  <a:srgbClr val="3368E7"/>
                </a:solidFill>
                <a:latin typeface="Arial"/>
                <a:cs typeface="Arial"/>
              </a:rPr>
              <a:t> </a:t>
            </a: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Algorithm</a:t>
            </a:r>
            <a:r>
              <a:rPr sz="2603" b="1" spc="55" dirty="0">
                <a:solidFill>
                  <a:srgbClr val="3368E7"/>
                </a:solidFill>
                <a:latin typeface="Arial"/>
                <a:cs typeface="Arial"/>
              </a:rPr>
              <a:t> </a:t>
            </a: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Processing</a:t>
            </a:r>
            <a:endParaRPr sz="2603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14848" y="1782251"/>
            <a:ext cx="1959307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Get</a:t>
            </a:r>
            <a:r>
              <a:rPr sz="2427" spc="4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r>
              <a:rPr sz="2427" spc="35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Image</a:t>
            </a:r>
            <a:endParaRPr sz="242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14848" y="2492385"/>
            <a:ext cx="2652891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Apply</a:t>
            </a:r>
            <a:r>
              <a:rPr sz="2427" spc="69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r>
              <a:rPr sz="2427" spc="35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algorithm</a:t>
            </a:r>
            <a:endParaRPr sz="242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85177" y="2492385"/>
            <a:ext cx="329359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to</a:t>
            </a:r>
            <a:endParaRPr sz="242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31992" y="2492385"/>
            <a:ext cx="416202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endParaRPr sz="242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65651" y="2492385"/>
            <a:ext cx="918862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image</a:t>
            </a:r>
            <a:endParaRPr sz="2427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14848" y="3202519"/>
            <a:ext cx="762411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Filter</a:t>
            </a:r>
            <a:endParaRPr sz="242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4697" y="3202519"/>
            <a:ext cx="242702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a</a:t>
            </a:r>
            <a:endParaRPr sz="242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54855" y="3202519"/>
            <a:ext cx="1369740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collection</a:t>
            </a:r>
            <a:endParaRPr sz="2427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19383" y="6246223"/>
            <a:ext cx="3740759" cy="2468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1906"/>
              </a:lnSpc>
              <a:spcBef>
                <a:spcPts val="95"/>
              </a:spcBef>
            </a:pP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Time,</a:t>
            </a:r>
            <a:r>
              <a:rPr sz="1765" spc="9" dirty="0">
                <a:solidFill>
                  <a:srgbClr val="323332"/>
                </a:solidFill>
                <a:latin typeface="Arial"/>
                <a:cs typeface="Arial"/>
              </a:rPr>
              <a:t> </a:t>
            </a: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Space</a:t>
            </a:r>
            <a:r>
              <a:rPr sz="1765" spc="4" dirty="0">
                <a:solidFill>
                  <a:srgbClr val="323332"/>
                </a:solidFill>
                <a:latin typeface="Arial"/>
                <a:cs typeface="Arial"/>
              </a:rPr>
              <a:t> </a:t>
            </a: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&amp;</a:t>
            </a:r>
            <a:r>
              <a:rPr sz="1765" spc="4" dirty="0">
                <a:solidFill>
                  <a:srgbClr val="323332"/>
                </a:solidFill>
                <a:latin typeface="Arial"/>
                <a:cs typeface="Arial"/>
              </a:rPr>
              <a:t> </a:t>
            </a: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Metadata</a:t>
            </a:r>
            <a:endParaRPr sz="1765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368161" y="6246223"/>
            <a:ext cx="734319" cy="2483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1906"/>
              </a:lnSpc>
              <a:spcBef>
                <a:spcPts val="95"/>
              </a:spcBef>
            </a:pP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search</a:t>
            </a:r>
            <a:endParaRPr sz="176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7203484" y="1663790"/>
            <a:ext cx="2764431" cy="2603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79783" y="1131487"/>
            <a:ext cx="7749195" cy="1494"/>
          </a:xfrm>
          <a:custGeom>
            <a:avLst/>
            <a:gdLst/>
            <a:ahLst/>
            <a:cxnLst/>
            <a:rect l="l" t="t" r="r" b="b"/>
            <a:pathLst>
              <a:path w="8782421" h="1693">
                <a:moveTo>
                  <a:pt x="0" y="0"/>
                </a:moveTo>
                <a:lnTo>
                  <a:pt x="8782421" y="1693"/>
                </a:lnTo>
              </a:path>
            </a:pathLst>
          </a:custGeom>
          <a:ln w="12194">
            <a:solidFill>
              <a:srgbClr val="B8B8B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72744" y="515800"/>
            <a:ext cx="1123461" cy="472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154629" y="538841"/>
            <a:ext cx="5612844" cy="3559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766"/>
              </a:lnSpc>
              <a:spcBef>
                <a:spcPts val="138"/>
              </a:spcBef>
            </a:pP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Global-scale</a:t>
            </a:r>
            <a:r>
              <a:rPr sz="2603" b="1" spc="62" dirty="0">
                <a:solidFill>
                  <a:srgbClr val="3368E7"/>
                </a:solidFill>
                <a:latin typeface="Arial"/>
                <a:cs typeface="Arial"/>
              </a:rPr>
              <a:t> </a:t>
            </a: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Algorithm</a:t>
            </a:r>
            <a:r>
              <a:rPr sz="2603" b="1" spc="55" dirty="0">
                <a:solidFill>
                  <a:srgbClr val="3368E7"/>
                </a:solidFill>
                <a:latin typeface="Arial"/>
                <a:cs typeface="Arial"/>
              </a:rPr>
              <a:t> </a:t>
            </a: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Processing</a:t>
            </a:r>
            <a:endParaRPr sz="2603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16197" y="1782247"/>
            <a:ext cx="1959307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Get</a:t>
            </a:r>
            <a:r>
              <a:rPr sz="2427" spc="4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r>
              <a:rPr sz="2427" spc="35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Image</a:t>
            </a:r>
            <a:endParaRPr sz="2427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16198" y="2492381"/>
            <a:ext cx="3433347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Apply</a:t>
            </a:r>
            <a:r>
              <a:rPr sz="2427" spc="69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r>
              <a:rPr sz="2427" spc="35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algorithm</a:t>
            </a:r>
            <a:r>
              <a:rPr sz="2427" spc="10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to</a:t>
            </a:r>
            <a:r>
              <a:rPr sz="2427" spc="2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endParaRPr sz="2427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67000" y="2492381"/>
            <a:ext cx="918862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image</a:t>
            </a:r>
            <a:endParaRPr sz="2427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16197" y="3202514"/>
            <a:ext cx="2409748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Filter</a:t>
            </a:r>
            <a:r>
              <a:rPr sz="2427" spc="62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</a:t>
            </a:r>
            <a:r>
              <a:rPr sz="2427" spc="22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collection</a:t>
            </a:r>
            <a:endParaRPr sz="242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16197" y="3912649"/>
            <a:ext cx="676048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Map</a:t>
            </a:r>
            <a:endParaRPr sz="242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09702" y="3912649"/>
            <a:ext cx="416202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an</a:t>
            </a:r>
            <a:endParaRPr sz="2427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3361" y="3912649"/>
            <a:ext cx="1352227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algorithm</a:t>
            </a:r>
            <a:endParaRPr sz="242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13026" y="3912649"/>
            <a:ext cx="676066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over</a:t>
            </a:r>
            <a:endParaRPr sz="242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06530" y="3912649"/>
            <a:ext cx="242702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a</a:t>
            </a:r>
            <a:endParaRPr sz="2427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66689" y="3912649"/>
            <a:ext cx="1369740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collection</a:t>
            </a:r>
            <a:endParaRPr sz="2427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819383" y="6246223"/>
            <a:ext cx="733960" cy="2483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1906"/>
              </a:lnSpc>
              <a:spcBef>
                <a:spcPts val="95"/>
              </a:spcBef>
            </a:pPr>
            <a:r>
              <a:rPr sz="1765" dirty="0">
                <a:latin typeface="Arial"/>
                <a:cs typeface="Arial"/>
              </a:rPr>
              <a:t>N</a:t>
            </a:r>
            <a:r>
              <a:rPr sz="1765" spc="4" dirty="0">
                <a:latin typeface="Arial"/>
                <a:cs typeface="Arial"/>
              </a:rPr>
              <a:t> </a:t>
            </a:r>
            <a:r>
              <a:rPr sz="1765" dirty="0">
                <a:latin typeface="Arial"/>
                <a:cs typeface="Arial"/>
              </a:rPr>
              <a:t>→</a:t>
            </a:r>
            <a:r>
              <a:rPr sz="1765" spc="4" dirty="0">
                <a:latin typeface="Arial"/>
                <a:cs typeface="Arial"/>
              </a:rPr>
              <a:t> </a:t>
            </a:r>
            <a:r>
              <a:rPr sz="1765" dirty="0">
                <a:latin typeface="Arial"/>
                <a:cs typeface="Arial"/>
              </a:rPr>
              <a:t>N</a:t>
            </a:r>
            <a:endParaRPr sz="176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7128189" y="1749867"/>
            <a:ext cx="3240410" cy="22783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79783" y="1131487"/>
            <a:ext cx="7749195" cy="1494"/>
          </a:xfrm>
          <a:custGeom>
            <a:avLst/>
            <a:gdLst/>
            <a:ahLst/>
            <a:cxnLst/>
            <a:rect l="l" t="t" r="r" b="b"/>
            <a:pathLst>
              <a:path w="8782421" h="1693">
                <a:moveTo>
                  <a:pt x="0" y="0"/>
                </a:moveTo>
                <a:lnTo>
                  <a:pt x="8782421" y="1693"/>
                </a:lnTo>
              </a:path>
            </a:pathLst>
          </a:custGeom>
          <a:ln w="12194">
            <a:solidFill>
              <a:srgbClr val="B8B8B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72744" y="515800"/>
            <a:ext cx="1123461" cy="472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54629" y="538841"/>
            <a:ext cx="5612844" cy="3559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766"/>
              </a:lnSpc>
              <a:spcBef>
                <a:spcPts val="138"/>
              </a:spcBef>
            </a:pP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Global-scale</a:t>
            </a:r>
            <a:r>
              <a:rPr sz="2603" b="1" spc="62" dirty="0">
                <a:solidFill>
                  <a:srgbClr val="3368E7"/>
                </a:solidFill>
                <a:latin typeface="Arial"/>
                <a:cs typeface="Arial"/>
              </a:rPr>
              <a:t> </a:t>
            </a: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Algorithm</a:t>
            </a:r>
            <a:r>
              <a:rPr sz="2603" b="1" spc="55" dirty="0">
                <a:solidFill>
                  <a:srgbClr val="3368E7"/>
                </a:solidFill>
                <a:latin typeface="Arial"/>
                <a:cs typeface="Arial"/>
              </a:rPr>
              <a:t> </a:t>
            </a: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Processing</a:t>
            </a:r>
            <a:endParaRPr sz="2603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17540" y="1782251"/>
            <a:ext cx="1959307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Get</a:t>
            </a:r>
            <a:r>
              <a:rPr sz="2427" spc="4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r>
              <a:rPr sz="2427" spc="35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Image</a:t>
            </a:r>
            <a:endParaRPr sz="242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17541" y="2492385"/>
            <a:ext cx="3433347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Apply</a:t>
            </a:r>
            <a:r>
              <a:rPr sz="2427" spc="69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r>
              <a:rPr sz="2427" spc="35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algorithm</a:t>
            </a:r>
            <a:r>
              <a:rPr sz="2427" spc="10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to</a:t>
            </a:r>
            <a:r>
              <a:rPr sz="2427" spc="2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endParaRPr sz="242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68344" y="2492385"/>
            <a:ext cx="918862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image</a:t>
            </a:r>
            <a:endParaRPr sz="242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7540" y="3202519"/>
            <a:ext cx="2409748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Filter</a:t>
            </a:r>
            <a:r>
              <a:rPr sz="2427" spc="62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</a:t>
            </a:r>
            <a:r>
              <a:rPr sz="2427" spc="22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collection</a:t>
            </a:r>
            <a:endParaRPr sz="2427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17541" y="3912653"/>
            <a:ext cx="3172894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Map</a:t>
            </a:r>
            <a:r>
              <a:rPr sz="2427" spc="56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r>
              <a:rPr sz="2427" spc="35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algorithm</a:t>
            </a:r>
            <a:r>
              <a:rPr sz="2427" spc="10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over</a:t>
            </a:r>
            <a:endParaRPr sz="242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07874" y="3912653"/>
            <a:ext cx="242702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</a:t>
            </a:r>
            <a:endParaRPr sz="242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68031" y="3912653"/>
            <a:ext cx="1369740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collection</a:t>
            </a:r>
            <a:endParaRPr sz="2427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17541" y="4622786"/>
            <a:ext cx="2791811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Reduce</a:t>
            </a:r>
            <a:r>
              <a:rPr sz="2427" spc="92" dirty="0">
                <a:latin typeface="Arial"/>
                <a:cs typeface="Arial"/>
              </a:rPr>
              <a:t> </a:t>
            </a:r>
            <a:r>
              <a:rPr sz="2427" dirty="0">
                <a:latin typeface="Arial"/>
                <a:cs typeface="Arial"/>
              </a:rPr>
              <a:t>a</a:t>
            </a:r>
            <a:r>
              <a:rPr sz="2427" spc="22" dirty="0">
                <a:latin typeface="Arial"/>
                <a:cs typeface="Arial"/>
              </a:rPr>
              <a:t> </a:t>
            </a:r>
            <a:r>
              <a:rPr sz="2427" dirty="0">
                <a:latin typeface="Arial"/>
                <a:cs typeface="Arial"/>
              </a:rPr>
              <a:t>collection</a:t>
            </a:r>
            <a:endParaRPr sz="2427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819383" y="6246223"/>
            <a:ext cx="1851027" cy="2483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1906"/>
              </a:lnSpc>
              <a:spcBef>
                <a:spcPts val="95"/>
              </a:spcBef>
            </a:pP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N</a:t>
            </a:r>
            <a:r>
              <a:rPr sz="1765" spc="4" dirty="0">
                <a:solidFill>
                  <a:srgbClr val="323332"/>
                </a:solidFill>
                <a:latin typeface="Arial"/>
                <a:cs typeface="Arial"/>
              </a:rPr>
              <a:t> </a:t>
            </a: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→</a:t>
            </a:r>
            <a:r>
              <a:rPr sz="1765" spc="4" dirty="0">
                <a:solidFill>
                  <a:srgbClr val="323332"/>
                </a:solidFill>
                <a:latin typeface="Arial"/>
                <a:cs typeface="Arial"/>
              </a:rPr>
              <a:t> </a:t>
            </a: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1 </a:t>
            </a:r>
            <a:r>
              <a:rPr sz="1765" spc="8" dirty="0">
                <a:solidFill>
                  <a:srgbClr val="323332"/>
                </a:solidFill>
                <a:latin typeface="Arial"/>
                <a:cs typeface="Arial"/>
              </a:rPr>
              <a:t> </a:t>
            </a: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or </a:t>
            </a:r>
            <a:r>
              <a:rPr sz="1765" spc="8" dirty="0">
                <a:solidFill>
                  <a:srgbClr val="323332"/>
                </a:solidFill>
                <a:latin typeface="Arial"/>
                <a:cs typeface="Arial"/>
              </a:rPr>
              <a:t> </a:t>
            </a: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N</a:t>
            </a:r>
            <a:r>
              <a:rPr sz="1765" spc="4" dirty="0">
                <a:solidFill>
                  <a:srgbClr val="323332"/>
                </a:solidFill>
                <a:latin typeface="Arial"/>
                <a:cs typeface="Arial"/>
              </a:rPr>
              <a:t> </a:t>
            </a: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→</a:t>
            </a:r>
            <a:r>
              <a:rPr sz="1765" spc="4" dirty="0">
                <a:solidFill>
                  <a:srgbClr val="323332"/>
                </a:solidFill>
                <a:latin typeface="Arial"/>
                <a:cs typeface="Arial"/>
              </a:rPr>
              <a:t> </a:t>
            </a:r>
            <a:r>
              <a:rPr sz="1765" dirty="0">
                <a:solidFill>
                  <a:srgbClr val="323332"/>
                </a:solidFill>
                <a:latin typeface="Arial"/>
                <a:cs typeface="Arial"/>
              </a:rPr>
              <a:t>M</a:t>
            </a:r>
            <a:endParaRPr sz="176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2079783" y="1131487"/>
            <a:ext cx="7749195" cy="1494"/>
          </a:xfrm>
          <a:custGeom>
            <a:avLst/>
            <a:gdLst/>
            <a:ahLst/>
            <a:cxnLst/>
            <a:rect l="l" t="t" r="r" b="b"/>
            <a:pathLst>
              <a:path w="8782421" h="1693">
                <a:moveTo>
                  <a:pt x="0" y="0"/>
                </a:moveTo>
                <a:lnTo>
                  <a:pt x="8782421" y="1693"/>
                </a:lnTo>
              </a:path>
            </a:pathLst>
          </a:custGeom>
          <a:ln w="12194">
            <a:solidFill>
              <a:srgbClr val="B8B8B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72744" y="515800"/>
            <a:ext cx="1123461" cy="472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54629" y="538841"/>
            <a:ext cx="5612844" cy="3559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766"/>
              </a:lnSpc>
              <a:spcBef>
                <a:spcPts val="138"/>
              </a:spcBef>
            </a:pP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Global-scale</a:t>
            </a:r>
            <a:r>
              <a:rPr sz="2603" b="1" spc="62" dirty="0">
                <a:solidFill>
                  <a:srgbClr val="3368E7"/>
                </a:solidFill>
                <a:latin typeface="Arial"/>
                <a:cs typeface="Arial"/>
              </a:rPr>
              <a:t> </a:t>
            </a: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Algorithm</a:t>
            </a:r>
            <a:r>
              <a:rPr sz="2603" b="1" spc="55" dirty="0">
                <a:solidFill>
                  <a:srgbClr val="3368E7"/>
                </a:solidFill>
                <a:latin typeface="Arial"/>
                <a:cs typeface="Arial"/>
              </a:rPr>
              <a:t> </a:t>
            </a: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Processing</a:t>
            </a:r>
            <a:endParaRPr sz="2603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17540" y="1782247"/>
            <a:ext cx="1959307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Get</a:t>
            </a:r>
            <a:r>
              <a:rPr sz="2427" spc="4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r>
              <a:rPr sz="2427" spc="35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Image</a:t>
            </a:r>
            <a:endParaRPr sz="242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17521" y="2107772"/>
            <a:ext cx="1210531" cy="13996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11021"/>
              </a:lnSpc>
              <a:spcBef>
                <a:spcPts val="551"/>
              </a:spcBef>
            </a:pPr>
            <a:r>
              <a:rPr sz="10854" dirty="0">
                <a:latin typeface="Arial"/>
                <a:cs typeface="Arial"/>
              </a:rPr>
              <a:t>∑</a:t>
            </a:r>
            <a:endParaRPr sz="10854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17541" y="2492382"/>
            <a:ext cx="3433347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Apply</a:t>
            </a:r>
            <a:r>
              <a:rPr sz="2427" spc="69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r>
              <a:rPr sz="2427" spc="35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algorithm</a:t>
            </a:r>
            <a:r>
              <a:rPr sz="2427" spc="10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to</a:t>
            </a:r>
            <a:r>
              <a:rPr sz="2427" spc="2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endParaRPr sz="242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68344" y="2492382"/>
            <a:ext cx="918862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image</a:t>
            </a:r>
            <a:endParaRPr sz="2427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17540" y="3202516"/>
            <a:ext cx="2409748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Filter</a:t>
            </a:r>
            <a:r>
              <a:rPr sz="2427" spc="62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</a:t>
            </a:r>
            <a:r>
              <a:rPr sz="2427" spc="22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collection</a:t>
            </a:r>
            <a:endParaRPr sz="242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17540" y="3912649"/>
            <a:ext cx="3433035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Map</a:t>
            </a:r>
            <a:r>
              <a:rPr sz="2427" spc="56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r>
              <a:rPr sz="2427" spc="35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algorithm</a:t>
            </a:r>
            <a:r>
              <a:rPr sz="2427" spc="10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over</a:t>
            </a:r>
            <a:r>
              <a:rPr sz="2427" spc="56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</a:t>
            </a:r>
            <a:endParaRPr sz="242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68031" y="3912649"/>
            <a:ext cx="1369740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collection</a:t>
            </a:r>
            <a:endParaRPr sz="2427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17541" y="4622783"/>
            <a:ext cx="2791811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Reduce</a:t>
            </a:r>
            <a:r>
              <a:rPr sz="2427" spc="92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</a:t>
            </a:r>
            <a:r>
              <a:rPr sz="2427" spc="22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collection</a:t>
            </a:r>
            <a:endParaRPr sz="2427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17540" y="5343676"/>
            <a:ext cx="3260345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Compute</a:t>
            </a:r>
            <a:r>
              <a:rPr sz="2427" spc="107" dirty="0">
                <a:latin typeface="Arial"/>
                <a:cs typeface="Arial"/>
              </a:rPr>
              <a:t> </a:t>
            </a:r>
            <a:r>
              <a:rPr sz="2427" dirty="0">
                <a:latin typeface="Arial"/>
                <a:cs typeface="Arial"/>
              </a:rPr>
              <a:t>an</a:t>
            </a:r>
            <a:r>
              <a:rPr sz="2427" spc="35" dirty="0">
                <a:latin typeface="Arial"/>
                <a:cs typeface="Arial"/>
              </a:rPr>
              <a:t> </a:t>
            </a:r>
            <a:r>
              <a:rPr sz="2427" dirty="0">
                <a:latin typeface="Arial"/>
                <a:cs typeface="Arial"/>
              </a:rPr>
              <a:t>aggregate</a:t>
            </a:r>
            <a:endParaRPr sz="2427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2079783" y="1131487"/>
            <a:ext cx="7749195" cy="1494"/>
          </a:xfrm>
          <a:custGeom>
            <a:avLst/>
            <a:gdLst/>
            <a:ahLst/>
            <a:cxnLst/>
            <a:rect l="l" t="t" r="r" b="b"/>
            <a:pathLst>
              <a:path w="8782421" h="1693">
                <a:moveTo>
                  <a:pt x="0" y="0"/>
                </a:moveTo>
                <a:lnTo>
                  <a:pt x="8782421" y="1693"/>
                </a:lnTo>
              </a:path>
            </a:pathLst>
          </a:custGeom>
          <a:ln w="12194">
            <a:solidFill>
              <a:srgbClr val="B8B8B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2744" y="515800"/>
            <a:ext cx="1123461" cy="472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26400" y="1942859"/>
            <a:ext cx="2958050" cy="19690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54629" y="538841"/>
            <a:ext cx="5612844" cy="3559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766"/>
              </a:lnSpc>
              <a:spcBef>
                <a:spcPts val="138"/>
              </a:spcBef>
            </a:pP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Global-scale</a:t>
            </a:r>
            <a:r>
              <a:rPr sz="2603" b="1" spc="62" dirty="0">
                <a:solidFill>
                  <a:srgbClr val="3368E7"/>
                </a:solidFill>
                <a:latin typeface="Arial"/>
                <a:cs typeface="Arial"/>
              </a:rPr>
              <a:t> </a:t>
            </a: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Algorithm</a:t>
            </a:r>
            <a:r>
              <a:rPr sz="2603" b="1" spc="55" dirty="0">
                <a:solidFill>
                  <a:srgbClr val="3368E7"/>
                </a:solidFill>
                <a:latin typeface="Arial"/>
                <a:cs typeface="Arial"/>
              </a:rPr>
              <a:t> </a:t>
            </a:r>
            <a:r>
              <a:rPr sz="2603" b="1" dirty="0">
                <a:solidFill>
                  <a:srgbClr val="3368E7"/>
                </a:solidFill>
                <a:latin typeface="Arial"/>
                <a:cs typeface="Arial"/>
              </a:rPr>
              <a:t>Processing</a:t>
            </a:r>
            <a:endParaRPr sz="2603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17540" y="1782247"/>
            <a:ext cx="1959307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Get</a:t>
            </a:r>
            <a:r>
              <a:rPr sz="2427" spc="4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r>
              <a:rPr sz="2427" spc="35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Image</a:t>
            </a:r>
            <a:endParaRPr sz="2427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17541" y="2492382"/>
            <a:ext cx="3433347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Apply</a:t>
            </a:r>
            <a:r>
              <a:rPr sz="2427" spc="69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r>
              <a:rPr sz="2427" spc="35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algorithm</a:t>
            </a:r>
            <a:r>
              <a:rPr sz="2427" spc="10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to</a:t>
            </a:r>
            <a:r>
              <a:rPr sz="2427" spc="2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endParaRPr sz="242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68344" y="2492382"/>
            <a:ext cx="918862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image</a:t>
            </a:r>
            <a:endParaRPr sz="242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7540" y="3202516"/>
            <a:ext cx="2409748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Filter</a:t>
            </a:r>
            <a:r>
              <a:rPr sz="2427" spc="62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</a:t>
            </a:r>
            <a:r>
              <a:rPr sz="2427" spc="22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collection</a:t>
            </a:r>
            <a:endParaRPr sz="2427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17540" y="3912649"/>
            <a:ext cx="3433035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Map</a:t>
            </a:r>
            <a:r>
              <a:rPr sz="2427" spc="56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an</a:t>
            </a:r>
            <a:r>
              <a:rPr sz="2427" spc="35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algorithm</a:t>
            </a:r>
            <a:r>
              <a:rPr sz="2427" spc="108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over</a:t>
            </a:r>
            <a:r>
              <a:rPr sz="2427" spc="56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</a:t>
            </a:r>
            <a:endParaRPr sz="242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68031" y="3912649"/>
            <a:ext cx="1369740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collection</a:t>
            </a:r>
            <a:endParaRPr sz="242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17541" y="4622783"/>
            <a:ext cx="2791811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Reduce</a:t>
            </a:r>
            <a:r>
              <a:rPr sz="2427" spc="92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a</a:t>
            </a:r>
            <a:r>
              <a:rPr sz="2427" spc="22" dirty="0">
                <a:solidFill>
                  <a:srgbClr val="999898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999898"/>
                </a:solidFill>
                <a:latin typeface="Arial"/>
                <a:cs typeface="Arial"/>
              </a:rPr>
              <a:t>collection</a:t>
            </a:r>
            <a:endParaRPr sz="2427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17540" y="5343676"/>
            <a:ext cx="3260345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solidFill>
                  <a:srgbClr val="807F7F"/>
                </a:solidFill>
                <a:latin typeface="Arial"/>
                <a:cs typeface="Arial"/>
              </a:rPr>
              <a:t>Compute</a:t>
            </a:r>
            <a:r>
              <a:rPr sz="2427" spc="107" dirty="0">
                <a:solidFill>
                  <a:srgbClr val="807F7F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807F7F"/>
                </a:solidFill>
                <a:latin typeface="Arial"/>
                <a:cs typeface="Arial"/>
              </a:rPr>
              <a:t>an</a:t>
            </a:r>
            <a:r>
              <a:rPr sz="2427" spc="35" dirty="0">
                <a:solidFill>
                  <a:srgbClr val="807F7F"/>
                </a:solidFill>
                <a:latin typeface="Arial"/>
                <a:cs typeface="Arial"/>
              </a:rPr>
              <a:t> </a:t>
            </a:r>
            <a:r>
              <a:rPr sz="2427" dirty="0">
                <a:solidFill>
                  <a:srgbClr val="807F7F"/>
                </a:solidFill>
                <a:latin typeface="Arial"/>
                <a:cs typeface="Arial"/>
              </a:rPr>
              <a:t>aggregate</a:t>
            </a:r>
            <a:endParaRPr sz="2427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917541" y="6053810"/>
            <a:ext cx="3658146" cy="3344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206">
              <a:lnSpc>
                <a:spcPts val="2594"/>
              </a:lnSpc>
              <a:spcBef>
                <a:spcPts val="130"/>
              </a:spcBef>
            </a:pPr>
            <a:r>
              <a:rPr sz="2427" dirty="0">
                <a:latin typeface="Arial"/>
                <a:cs typeface="Arial"/>
              </a:rPr>
              <a:t>Perform</a:t>
            </a:r>
            <a:r>
              <a:rPr sz="2427" spc="94" dirty="0">
                <a:latin typeface="Arial"/>
                <a:cs typeface="Arial"/>
              </a:rPr>
              <a:t> </a:t>
            </a:r>
            <a:r>
              <a:rPr sz="2427" dirty="0">
                <a:latin typeface="Arial"/>
                <a:cs typeface="Arial"/>
              </a:rPr>
              <a:t>vector</a:t>
            </a:r>
            <a:r>
              <a:rPr sz="2427" spc="74" dirty="0">
                <a:latin typeface="Arial"/>
                <a:cs typeface="Arial"/>
              </a:rPr>
              <a:t> </a:t>
            </a:r>
            <a:r>
              <a:rPr sz="2427" dirty="0">
                <a:latin typeface="Arial"/>
                <a:cs typeface="Arial"/>
              </a:rPr>
              <a:t>operations</a:t>
            </a:r>
            <a:endParaRPr sz="2427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559D66-A17B-4956-9352-8E3463BCE3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36000"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9561D6-2B17-4055-86A1-F8D62D576809}"/>
              </a:ext>
            </a:extLst>
          </p:cNvPr>
          <p:cNvSpPr txBox="1"/>
          <p:nvPr/>
        </p:nvSpPr>
        <p:spPr>
          <a:xfrm>
            <a:off x="1936955" y="2228671"/>
            <a:ext cx="831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4285F4"/>
                </a:solidFill>
                <a:latin typeface="Open Sans" panose="020B0604020202020204"/>
              </a:rPr>
              <a:t>Ca</a:t>
            </a:r>
            <a:r>
              <a:rPr lang="en-US" sz="7200" b="1" dirty="0">
                <a:solidFill>
                  <a:srgbClr val="EA4335"/>
                </a:solidFill>
                <a:latin typeface="Open Sans" panose="020B0604020202020204"/>
              </a:rPr>
              <a:t>se</a:t>
            </a:r>
            <a:r>
              <a:rPr lang="en-US" sz="7200" b="1" dirty="0">
                <a:latin typeface="Open Sans" panose="020B0604020202020204"/>
              </a:rPr>
              <a:t> </a:t>
            </a:r>
            <a:r>
              <a:rPr lang="en-US" sz="7200" b="1" dirty="0">
                <a:solidFill>
                  <a:srgbClr val="FBBC05"/>
                </a:solidFill>
                <a:latin typeface="Open Sans" panose="020B0604020202020204"/>
              </a:rPr>
              <a:t>St</a:t>
            </a:r>
            <a:r>
              <a:rPr lang="en-US" sz="7200" b="1" dirty="0">
                <a:solidFill>
                  <a:srgbClr val="4285F4"/>
                </a:solidFill>
                <a:latin typeface="Open Sans" panose="020B0604020202020204"/>
              </a:rPr>
              <a:t>u</a:t>
            </a:r>
            <a:r>
              <a:rPr lang="en-US" sz="7200" b="1" dirty="0">
                <a:solidFill>
                  <a:srgbClr val="34A853"/>
                </a:solidFill>
                <a:latin typeface="Open Sans" panose="020B0604020202020204"/>
              </a:rPr>
              <a:t>di</a:t>
            </a:r>
            <a:r>
              <a:rPr lang="en-US" sz="7200" b="1" dirty="0">
                <a:solidFill>
                  <a:srgbClr val="EA4335"/>
                </a:solidFill>
                <a:latin typeface="Open Sans" panose="020B0604020202020204"/>
              </a:rPr>
              <a:t>es</a:t>
            </a:r>
            <a:endParaRPr lang="en-IN" sz="7200" b="1" dirty="0">
              <a:solidFill>
                <a:srgbClr val="EA4335"/>
              </a:solidFill>
              <a:latin typeface="Open Sans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72521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Shape 641"/>
          <p:cNvGrpSpPr/>
          <p:nvPr/>
        </p:nvGrpSpPr>
        <p:grpSpPr>
          <a:xfrm>
            <a:off x="943578" y="2099122"/>
            <a:ext cx="3469263" cy="3400074"/>
            <a:chOff x="294488" y="411147"/>
            <a:chExt cx="4324594" cy="3879138"/>
          </a:xfrm>
        </p:grpSpPr>
        <p:pic>
          <p:nvPicPr>
            <p:cNvPr id="642" name="Shape 6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80100" y="990262"/>
              <a:ext cx="2553374" cy="2553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3" name="Shape 643"/>
            <p:cNvSpPr txBox="1"/>
            <p:nvPr/>
          </p:nvSpPr>
          <p:spPr>
            <a:xfrm>
              <a:off x="882043" y="411147"/>
              <a:ext cx="3149485" cy="574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" sz="2400" b="1" dirty="0">
                  <a:latin typeface="Open Sans"/>
                  <a:ea typeface="Open Sans"/>
                  <a:cs typeface="Open Sans"/>
                  <a:sym typeface="Open Sans"/>
                </a:rPr>
                <a:t>Google Earth</a:t>
              </a:r>
            </a:p>
          </p:txBody>
        </p:sp>
        <p:sp>
          <p:nvSpPr>
            <p:cNvPr id="644" name="Shape 644"/>
            <p:cNvSpPr txBox="1"/>
            <p:nvPr/>
          </p:nvSpPr>
          <p:spPr>
            <a:xfrm>
              <a:off x="294488" y="3543636"/>
              <a:ext cx="4324594" cy="74664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" sz="2400" dirty="0">
                  <a:latin typeface="Open Sans"/>
                  <a:ea typeface="Open Sans"/>
                  <a:cs typeface="Open Sans"/>
                  <a:sym typeface="Open Sans"/>
                </a:rPr>
                <a:t>3-D Globe Visualization</a:t>
              </a:r>
            </a:p>
          </p:txBody>
        </p:sp>
      </p:grpSp>
      <p:grpSp>
        <p:nvGrpSpPr>
          <p:cNvPr id="645" name="Shape 645"/>
          <p:cNvGrpSpPr/>
          <p:nvPr/>
        </p:nvGrpSpPr>
        <p:grpSpPr>
          <a:xfrm>
            <a:off x="7580671" y="1949914"/>
            <a:ext cx="3731342" cy="3215148"/>
            <a:chOff x="4177272" y="379300"/>
            <a:chExt cx="3982064" cy="3827977"/>
          </a:xfrm>
        </p:grpSpPr>
        <p:pic>
          <p:nvPicPr>
            <p:cNvPr id="646" name="Shape 6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58325" y="990274"/>
              <a:ext cx="2696340" cy="2553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7" name="Shape 647"/>
            <p:cNvSpPr txBox="1"/>
            <p:nvPr/>
          </p:nvSpPr>
          <p:spPr>
            <a:xfrm>
              <a:off x="4177272" y="379300"/>
              <a:ext cx="3982064" cy="574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" sz="2400" b="1" dirty="0">
                  <a:latin typeface="Open Sans"/>
                  <a:ea typeface="Open Sans"/>
                  <a:cs typeface="Open Sans"/>
                  <a:sym typeface="Open Sans"/>
                </a:rPr>
                <a:t>Google Earth Engine</a:t>
              </a:r>
            </a:p>
          </p:txBody>
        </p:sp>
        <p:sp>
          <p:nvSpPr>
            <p:cNvPr id="648" name="Shape 648"/>
            <p:cNvSpPr txBox="1"/>
            <p:nvPr/>
          </p:nvSpPr>
          <p:spPr>
            <a:xfrm>
              <a:off x="4800306" y="3632477"/>
              <a:ext cx="3359030" cy="574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" sz="2400" dirty="0">
                  <a:latin typeface="Open Sans"/>
                  <a:ea typeface="Open Sans"/>
                  <a:cs typeface="Open Sans"/>
                  <a:sym typeface="Open Sans"/>
                </a:rPr>
                <a:t>Geospatial Analysis</a:t>
              </a:r>
            </a:p>
          </p:txBody>
        </p:sp>
      </p:grpSp>
      <p:pic>
        <p:nvPicPr>
          <p:cNvPr id="1026" name="Picture 2" descr="Versus Images, Stock Photos &amp; Vectors | Shutterstock">
            <a:extLst>
              <a:ext uri="{FF2B5EF4-FFF2-40B4-BE49-F238E27FC236}">
                <a16:creationId xmlns:a16="http://schemas.microsoft.com/office/drawing/2014/main" id="{FF4AD174-B879-468F-806B-374F8BC7F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13503" r="7161" b="17006"/>
          <a:stretch/>
        </p:blipFill>
        <p:spPr bwMode="auto">
          <a:xfrm>
            <a:off x="5055989" y="2654065"/>
            <a:ext cx="2048361" cy="18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957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14CD57-FDD7-472E-8582-8E722C0BD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32" y="777774"/>
            <a:ext cx="9329133" cy="6208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351136-F232-433B-8465-D5CB544D0253}"/>
              </a:ext>
            </a:extLst>
          </p:cNvPr>
          <p:cNvSpPr txBox="1"/>
          <p:nvPr/>
        </p:nvSpPr>
        <p:spPr>
          <a:xfrm>
            <a:off x="191729" y="940007"/>
            <a:ext cx="12000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EA4335"/>
                </a:solidFill>
                <a:latin typeface="Open Sans" panose="020B0604020202020204"/>
              </a:rPr>
              <a:t>Long term (1981-2020) annual rainfall of Madhya Pradesh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9EAD33-C2FA-425E-B5F9-472170C86EE7}"/>
              </a:ext>
            </a:extLst>
          </p:cNvPr>
          <p:cNvSpPr txBox="1"/>
          <p:nvPr/>
        </p:nvSpPr>
        <p:spPr>
          <a:xfrm>
            <a:off x="2679904" y="8333"/>
            <a:ext cx="68321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BBC05"/>
                </a:solidFill>
                <a:latin typeface="Open Sans" panose="020B0604020202020204"/>
              </a:rPr>
              <a:t>Examples of Large dataset processing</a:t>
            </a:r>
          </a:p>
          <a:p>
            <a:pPr algn="ctr"/>
            <a:r>
              <a:rPr lang="en-US" sz="2000" b="1" dirty="0">
                <a:latin typeface="Open Sans" panose="020B0604020202020204"/>
              </a:rPr>
              <a:t>With just few lines of codes</a:t>
            </a:r>
            <a:endParaRPr lang="en-IN" sz="2000" b="1" dirty="0">
              <a:latin typeface="Open Sans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82718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9EAD33-C2FA-425E-B5F9-472170C86EE7}"/>
              </a:ext>
            </a:extLst>
          </p:cNvPr>
          <p:cNvSpPr txBox="1"/>
          <p:nvPr/>
        </p:nvSpPr>
        <p:spPr>
          <a:xfrm>
            <a:off x="2679904" y="8333"/>
            <a:ext cx="68321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BBC05"/>
                </a:solidFill>
                <a:latin typeface="Open Sans" panose="020B0604020202020204"/>
              </a:rPr>
              <a:t>Examples of Large dataset processing</a:t>
            </a:r>
          </a:p>
          <a:p>
            <a:pPr algn="ctr"/>
            <a:r>
              <a:rPr lang="en-US" sz="2000" b="1" dirty="0">
                <a:latin typeface="Open Sans" panose="020B0604020202020204"/>
              </a:rPr>
              <a:t>With just few lines of codes</a:t>
            </a:r>
            <a:endParaRPr lang="en-IN" sz="2000" b="1" dirty="0">
              <a:latin typeface="Open Sans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8BA0EE-11CC-4D57-B5D7-1C6D93DC0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1" r="17898"/>
          <a:stretch/>
        </p:blipFill>
        <p:spPr>
          <a:xfrm>
            <a:off x="0" y="2661556"/>
            <a:ext cx="2679904" cy="2862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E6AC1B-3C08-44BE-8696-85B7FEA7A7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5" r="16175"/>
          <a:stretch/>
        </p:blipFill>
        <p:spPr>
          <a:xfrm>
            <a:off x="2957692" y="2661556"/>
            <a:ext cx="2911501" cy="2862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6D443A-0A7F-4135-A2CB-007A8AE42614}"/>
              </a:ext>
            </a:extLst>
          </p:cNvPr>
          <p:cNvSpPr txBox="1"/>
          <p:nvPr/>
        </p:nvSpPr>
        <p:spPr>
          <a:xfrm>
            <a:off x="-457660" y="2081058"/>
            <a:ext cx="35952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EA4335"/>
                </a:solidFill>
                <a:latin typeface="Open Sans" panose="020B0604020202020204"/>
              </a:rPr>
              <a:t>Landsat 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644372-E9E0-40B7-856F-58C796DC06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2" t="-1" r="17138" b="97"/>
          <a:stretch/>
        </p:blipFill>
        <p:spPr>
          <a:xfrm>
            <a:off x="6146981" y="2656662"/>
            <a:ext cx="2679905" cy="2867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03DC4F-AED3-4692-801D-B31B8FB302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8" t="2342" r="16532" b="2342"/>
          <a:stretch/>
        </p:blipFill>
        <p:spPr>
          <a:xfrm>
            <a:off x="9257396" y="2661556"/>
            <a:ext cx="2804093" cy="28622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C2E6FB-8B5B-4120-ABB0-0996DC3BF8E0}"/>
              </a:ext>
            </a:extLst>
          </p:cNvPr>
          <p:cNvSpPr txBox="1"/>
          <p:nvPr/>
        </p:nvSpPr>
        <p:spPr>
          <a:xfrm>
            <a:off x="2615830" y="2081058"/>
            <a:ext cx="35952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EA4335"/>
                </a:solidFill>
                <a:latin typeface="Open Sans" panose="020B0604020202020204"/>
              </a:rPr>
              <a:t>NDWI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16F3B-540C-4743-AEB0-483667F61FF3}"/>
              </a:ext>
            </a:extLst>
          </p:cNvPr>
          <p:cNvSpPr txBox="1"/>
          <p:nvPr/>
        </p:nvSpPr>
        <p:spPr>
          <a:xfrm>
            <a:off x="5662173" y="2081058"/>
            <a:ext cx="35952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EA4335"/>
                </a:solidFill>
                <a:latin typeface="Open Sans" panose="020B0604020202020204"/>
              </a:rPr>
              <a:t>MNDWI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2D80F9-F06D-4BA2-8557-D2C634EFB79B}"/>
              </a:ext>
            </a:extLst>
          </p:cNvPr>
          <p:cNvSpPr txBox="1"/>
          <p:nvPr/>
        </p:nvSpPr>
        <p:spPr>
          <a:xfrm>
            <a:off x="8596777" y="2081058"/>
            <a:ext cx="35952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EA4335"/>
                </a:solidFill>
                <a:latin typeface="Open Sans" panose="020B0604020202020204"/>
              </a:rPr>
              <a:t>WRI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39985A-FFC2-448E-88BD-8E628C5D9453}"/>
              </a:ext>
            </a:extLst>
          </p:cNvPr>
          <p:cNvSpPr txBox="1"/>
          <p:nvPr/>
        </p:nvSpPr>
        <p:spPr>
          <a:xfrm>
            <a:off x="191729" y="1029306"/>
            <a:ext cx="12000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EA4335"/>
                </a:solidFill>
                <a:latin typeface="Open Sans" panose="020B0604020202020204"/>
              </a:rPr>
              <a:t>Surface Water Indices</a:t>
            </a:r>
          </a:p>
        </p:txBody>
      </p:sp>
    </p:spTree>
    <p:extLst>
      <p:ext uri="{BB962C8B-B14F-4D97-AF65-F5344CB8AC3E}">
        <p14:creationId xmlns:p14="http://schemas.microsoft.com/office/powerpoint/2010/main" val="2245106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9136" y="144378"/>
            <a:ext cx="5173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/>
              <a:t>Landuse Classification using GEE</a:t>
            </a:r>
            <a:endParaRPr lang="en-IN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778" r="41581" b="4481"/>
          <a:stretch/>
        </p:blipFill>
        <p:spPr>
          <a:xfrm>
            <a:off x="235973" y="1028836"/>
            <a:ext cx="11808542" cy="582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34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06A192-D91A-4786-AEE8-F08811F3F4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06" y="1399928"/>
            <a:ext cx="4935794" cy="236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01E09D-B83E-4CD0-8425-7E75EF30D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468" y="1797946"/>
            <a:ext cx="4442951" cy="2257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974FD6-971D-4D5B-85DB-0D9DC8FC2E6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026903" y="4143554"/>
            <a:ext cx="4424516" cy="23605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6E5019-B2BA-4C5A-9EAA-251581D25D86}"/>
              </a:ext>
            </a:extLst>
          </p:cNvPr>
          <p:cNvSpPr txBox="1"/>
          <p:nvPr/>
        </p:nvSpPr>
        <p:spPr>
          <a:xfrm>
            <a:off x="4022621" y="6488668"/>
            <a:ext cx="3233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Global Curve Number II Map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A0E0DF-1752-4DCA-8199-FBCDAF0FA4FD}"/>
              </a:ext>
            </a:extLst>
          </p:cNvPr>
          <p:cNvSpPr txBox="1"/>
          <p:nvPr/>
        </p:nvSpPr>
        <p:spPr>
          <a:xfrm>
            <a:off x="7936272" y="3763022"/>
            <a:ext cx="35936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effectLst/>
                <a:latin typeface="Open Sans" panose="020B0604020202020204"/>
                <a:ea typeface="Calibri" panose="020F0502020204030204" pitchFamily="34" charset="0"/>
                <a:cs typeface="Mangal" panose="02040503050203030202" pitchFamily="18" charset="0"/>
              </a:rPr>
              <a:t>Rainfall-Runoff (Mean) Time series at Shipra Catchment for 2019</a:t>
            </a:r>
            <a:endParaRPr lang="en-IN" sz="1600" dirty="0">
              <a:latin typeface="Open Sans" panose="020B0604020202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34FDC3-D6E9-486A-964F-F9FAC849CC5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642" y="4350389"/>
            <a:ext cx="4442951" cy="1917676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0C802B-7ADE-49E2-9160-FE1A900C900B}"/>
              </a:ext>
            </a:extLst>
          </p:cNvPr>
          <p:cNvSpPr txBox="1"/>
          <p:nvPr/>
        </p:nvSpPr>
        <p:spPr>
          <a:xfrm>
            <a:off x="7530077" y="6211669"/>
            <a:ext cx="44245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effectLst/>
                <a:latin typeface="Open Sans" panose="020B0604020202020204"/>
                <a:ea typeface="Calibri" panose="020F0502020204030204" pitchFamily="34" charset="0"/>
                <a:cs typeface="Mangal" panose="02040503050203030202" pitchFamily="18" charset="0"/>
              </a:rPr>
              <a:t>Monthly Observed vs Computed discharge Time series at Shipra Catchment </a:t>
            </a:r>
            <a:endParaRPr lang="en-IN" sz="1600" dirty="0">
              <a:latin typeface="Open Sans" panose="020B060402020202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797099-D997-490F-8D15-4B086732263F}"/>
              </a:ext>
            </a:extLst>
          </p:cNvPr>
          <p:cNvSpPr txBox="1"/>
          <p:nvPr/>
        </p:nvSpPr>
        <p:spPr>
          <a:xfrm>
            <a:off x="0" y="1779686"/>
            <a:ext cx="2929810" cy="443198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Open Sans" panose="020B0604020202020204"/>
              </a:rPr>
              <a:t>Data used</a:t>
            </a:r>
          </a:p>
          <a:p>
            <a:endParaRPr lang="en-IN" dirty="0">
              <a:latin typeface="Open Sans" panose="020B0604020202020204"/>
            </a:endParaRPr>
          </a:p>
          <a:p>
            <a:r>
              <a:rPr lang="en-IN" sz="2000" u="sng" dirty="0">
                <a:solidFill>
                  <a:srgbClr val="000000"/>
                </a:solidFill>
                <a:latin typeface="Open Sans" panose="020B0604020202020204"/>
                <a:ea typeface="Calibri" panose="020F0502020204030204" pitchFamily="34" charset="0"/>
                <a:cs typeface="Mangal" panose="02040503050203030202" pitchFamily="18" charset="0"/>
              </a:rPr>
              <a:t>Soil </a:t>
            </a:r>
            <a:r>
              <a:rPr lang="en-IN" sz="2000" u="sng" dirty="0" err="1">
                <a:solidFill>
                  <a:srgbClr val="000000"/>
                </a:solidFill>
                <a:latin typeface="Open Sans" panose="020B0604020202020204"/>
                <a:ea typeface="Calibri" panose="020F0502020204030204" pitchFamily="34" charset="0"/>
                <a:cs typeface="Mangal" panose="02040503050203030202" pitchFamily="18" charset="0"/>
              </a:rPr>
              <a:t>Textutre</a:t>
            </a:r>
            <a:r>
              <a:rPr lang="en-IN" sz="2000" u="sng" dirty="0">
                <a:solidFill>
                  <a:srgbClr val="000000"/>
                </a:solidFill>
                <a:latin typeface="Open Sans" panose="020B0604020202020204"/>
                <a:ea typeface="Calibri" panose="020F0502020204030204" pitchFamily="34" charset="0"/>
                <a:cs typeface="Mangal" panose="02040503050203030202" pitchFamily="18" charset="0"/>
              </a:rPr>
              <a:t> Data: </a:t>
            </a:r>
            <a:r>
              <a:rPr lang="en-IN" sz="2000" dirty="0" err="1">
                <a:solidFill>
                  <a:srgbClr val="000000"/>
                </a:solidFill>
                <a:effectLst/>
                <a:latin typeface="Open Sans" panose="020B0604020202020204"/>
                <a:ea typeface="Calibri" panose="020F0502020204030204" pitchFamily="34" charset="0"/>
                <a:cs typeface="Mangal" panose="02040503050203030202" pitchFamily="18" charset="0"/>
              </a:rPr>
              <a:t>OpenLandMap</a:t>
            </a:r>
            <a:r>
              <a:rPr lang="en-IN" sz="2000" dirty="0">
                <a:solidFill>
                  <a:srgbClr val="000000"/>
                </a:solidFill>
                <a:effectLst/>
                <a:latin typeface="Open Sans" panose="020B0604020202020204"/>
                <a:ea typeface="Calibri" panose="020F0502020204030204" pitchFamily="34" charset="0"/>
                <a:cs typeface="Mangal" panose="02040503050203030202" pitchFamily="18" charset="0"/>
              </a:rPr>
              <a:t> Soil texture class (USDA system)</a:t>
            </a:r>
          </a:p>
          <a:p>
            <a:endParaRPr lang="en-IN" sz="2000" dirty="0">
              <a:solidFill>
                <a:srgbClr val="000000"/>
              </a:solidFill>
              <a:latin typeface="Open Sans" panose="020B0604020202020204"/>
              <a:ea typeface="Calibri" panose="020F0502020204030204" pitchFamily="34" charset="0"/>
              <a:cs typeface="Mangal" panose="02040503050203030202" pitchFamily="18" charset="0"/>
            </a:endParaRPr>
          </a:p>
          <a:p>
            <a:r>
              <a:rPr lang="en-IN" sz="2000" u="sng" dirty="0">
                <a:solidFill>
                  <a:srgbClr val="000000"/>
                </a:solidFill>
                <a:effectLst/>
                <a:latin typeface="Open Sans" panose="020B0604020202020204"/>
                <a:ea typeface="Calibri" panose="020F0502020204030204" pitchFamily="34" charset="0"/>
                <a:cs typeface="Mangal" panose="02040503050203030202" pitchFamily="18" charset="0"/>
              </a:rPr>
              <a:t>LULC Data: </a:t>
            </a:r>
            <a:r>
              <a:rPr lang="en-IN" sz="2000" dirty="0">
                <a:solidFill>
                  <a:srgbClr val="000000"/>
                </a:solidFill>
                <a:effectLst/>
                <a:latin typeface="Open Sans" panose="020B0604020202020204"/>
                <a:ea typeface="Calibri" panose="020F0502020204030204" pitchFamily="34" charset="0"/>
                <a:cs typeface="Mangal" panose="02040503050203030202" pitchFamily="18" charset="0"/>
              </a:rPr>
              <a:t>MODIS Land </a:t>
            </a:r>
          </a:p>
          <a:p>
            <a:endParaRPr lang="en-IN" sz="2000" dirty="0">
              <a:solidFill>
                <a:srgbClr val="000000"/>
              </a:solidFill>
              <a:latin typeface="Open Sans" panose="020B0604020202020204"/>
              <a:ea typeface="Calibri" panose="020F0502020204030204" pitchFamily="34" charset="0"/>
              <a:cs typeface="Mangal" panose="02040503050203030202" pitchFamily="18" charset="0"/>
            </a:endParaRPr>
          </a:p>
          <a:p>
            <a:r>
              <a:rPr lang="en-IN" sz="2000" u="sng" dirty="0">
                <a:solidFill>
                  <a:srgbClr val="000000"/>
                </a:solidFill>
                <a:effectLst/>
                <a:latin typeface="Open Sans" panose="020B0604020202020204"/>
                <a:ea typeface="Calibri" panose="020F0502020204030204" pitchFamily="34" charset="0"/>
                <a:cs typeface="Mangal" panose="02040503050203030202" pitchFamily="18" charset="0"/>
              </a:rPr>
              <a:t>Daily Rainfall data: </a:t>
            </a:r>
            <a:r>
              <a:rPr lang="en-IN" sz="2000" dirty="0">
                <a:solidFill>
                  <a:srgbClr val="000000"/>
                </a:solidFill>
                <a:effectLst/>
                <a:latin typeface="Open Sans" panose="020B0604020202020204"/>
                <a:ea typeface="Calibri" panose="020F0502020204030204" pitchFamily="34" charset="0"/>
                <a:cs typeface="Mangal" panose="02040503050203030202" pitchFamily="18" charset="0"/>
              </a:rPr>
              <a:t>climate Hazards Group InfraRed Precipitation (CHIRPS)</a:t>
            </a:r>
            <a:endParaRPr lang="en-IN" sz="2000" dirty="0">
              <a:latin typeface="Open Sans" panose="020B0604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A1A2E0-56F3-4AD6-95E8-85A1A91A7C93}"/>
              </a:ext>
            </a:extLst>
          </p:cNvPr>
          <p:cNvSpPr txBox="1"/>
          <p:nvPr/>
        </p:nvSpPr>
        <p:spPr>
          <a:xfrm>
            <a:off x="2679904" y="254101"/>
            <a:ext cx="68321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4285F4"/>
                </a:solidFill>
                <a:latin typeface="Open Sans" panose="020B0604020202020204"/>
              </a:rPr>
              <a:t>Rainfall Runoff Modelling using SCS-Curve Number Method</a:t>
            </a:r>
            <a:endParaRPr lang="en-IN" sz="2400" b="1" dirty="0">
              <a:solidFill>
                <a:srgbClr val="4285F4"/>
              </a:solidFill>
              <a:latin typeface="Open Sans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85197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140" r="41550"/>
          <a:stretch/>
        </p:blipFill>
        <p:spPr>
          <a:xfrm>
            <a:off x="764506" y="962024"/>
            <a:ext cx="10817392" cy="5648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9136" y="144378"/>
            <a:ext cx="935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/>
              <a:t>Precipitation Analysis of Gujarat using CHIRPS data 2016-2019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279535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778" r="41675"/>
          <a:stretch/>
        </p:blipFill>
        <p:spPr>
          <a:xfrm>
            <a:off x="582255" y="872690"/>
            <a:ext cx="11297264" cy="5871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9136" y="144378"/>
            <a:ext cx="8629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/>
              <a:t>Preparation of NDVI Chart from Sentinel data - </a:t>
            </a:r>
            <a:r>
              <a:rPr lang="en-IN" sz="2400" b="1" dirty="0" err="1" smtClean="0"/>
              <a:t>Varanashi</a:t>
            </a:r>
            <a:r>
              <a:rPr lang="en-IN" sz="2400" b="1" dirty="0" smtClean="0"/>
              <a:t> 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2014663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8A1A2E0-56F3-4AD6-95E8-85A1A91A7C93}"/>
              </a:ext>
            </a:extLst>
          </p:cNvPr>
          <p:cNvSpPr txBox="1"/>
          <p:nvPr/>
        </p:nvSpPr>
        <p:spPr>
          <a:xfrm>
            <a:off x="2679904" y="192866"/>
            <a:ext cx="6832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EA4335"/>
                </a:solidFill>
                <a:latin typeface="Open Sans" panose="020B0604020202020204"/>
              </a:rPr>
              <a:t>Estimation of Soil Loss using RUSLE</a:t>
            </a:r>
            <a:endParaRPr lang="en-IN" sz="2800" b="1" dirty="0">
              <a:solidFill>
                <a:srgbClr val="EA4335"/>
              </a:solidFill>
              <a:latin typeface="Open Sans" panose="020B060402020202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972EC2-83DF-4C49-8C55-EC34D27A9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5" t="13278" b="2598"/>
          <a:stretch/>
        </p:blipFill>
        <p:spPr>
          <a:xfrm>
            <a:off x="5652537" y="729117"/>
            <a:ext cx="4465871" cy="25718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A8525B-9A0C-46DF-8BBC-ADAFE489D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0" y="706054"/>
            <a:ext cx="5121992" cy="25948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48B3B9-1726-406A-97E3-F51EDBA05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81692"/>
            <a:ext cx="4235249" cy="34763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F6DD7A-FD13-47F0-8A7F-4C1070CC36F2}"/>
              </a:ext>
            </a:extLst>
          </p:cNvPr>
          <p:cNvSpPr txBox="1"/>
          <p:nvPr/>
        </p:nvSpPr>
        <p:spPr>
          <a:xfrm>
            <a:off x="8569120" y="1991968"/>
            <a:ext cx="3410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A4335"/>
                </a:solidFill>
                <a:latin typeface="Open Sans" panose="020B0604020202020204"/>
              </a:rPr>
              <a:t>Pie Chart Representing severity of soil loss in Mahi Basin</a:t>
            </a:r>
            <a:endParaRPr lang="en-IN" sz="2000" dirty="0">
              <a:solidFill>
                <a:srgbClr val="EA4335"/>
              </a:solidFill>
              <a:latin typeface="Open Sans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CEC16F-8344-42A0-8C51-47FF85794398}"/>
              </a:ext>
            </a:extLst>
          </p:cNvPr>
          <p:cNvSpPr txBox="1"/>
          <p:nvPr/>
        </p:nvSpPr>
        <p:spPr>
          <a:xfrm>
            <a:off x="4313382" y="5968886"/>
            <a:ext cx="4271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4285F4"/>
                </a:solidFill>
                <a:latin typeface="Open Sans" panose="020B0604020202020204"/>
              </a:rPr>
              <a:t>Table showing area (meters sq.) of 5 classes of all the 265 subbasins</a:t>
            </a:r>
            <a:endParaRPr lang="en-IN" sz="2000" dirty="0">
              <a:solidFill>
                <a:srgbClr val="4285F4"/>
              </a:solidFill>
              <a:latin typeface="Open Sans" panose="020B060402020202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85F0BBB-31CE-42D1-9305-FCABC0FA8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819" y="3277882"/>
            <a:ext cx="3439168" cy="34763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DF3CD54-18EA-490A-8686-DFE8526E6886}"/>
              </a:ext>
            </a:extLst>
          </p:cNvPr>
          <p:cNvSpPr txBox="1"/>
          <p:nvPr/>
        </p:nvSpPr>
        <p:spPr>
          <a:xfrm>
            <a:off x="4915588" y="4270249"/>
            <a:ext cx="3910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4A853"/>
                </a:solidFill>
                <a:latin typeface="Open Sans" panose="020B0604020202020204"/>
              </a:rPr>
              <a:t>Average Soil loss of Mahi Basin in Console Panel</a:t>
            </a:r>
            <a:endParaRPr lang="en-IN" sz="2000" dirty="0">
              <a:solidFill>
                <a:srgbClr val="34A853"/>
              </a:solidFill>
              <a:latin typeface="Open Sans" panose="020B0604020202020204"/>
            </a:endParaRPr>
          </a:p>
        </p:txBody>
      </p:sp>
      <p:sp>
        <p:nvSpPr>
          <p:cNvPr id="23" name="Arrow: Bent 22">
            <a:extLst>
              <a:ext uri="{FF2B5EF4-FFF2-40B4-BE49-F238E27FC236}">
                <a16:creationId xmlns:a16="http://schemas.microsoft.com/office/drawing/2014/main" id="{8AFC7097-C637-4081-AD7E-221C42EB0BD3}"/>
              </a:ext>
            </a:extLst>
          </p:cNvPr>
          <p:cNvSpPr/>
          <p:nvPr/>
        </p:nvSpPr>
        <p:spPr>
          <a:xfrm>
            <a:off x="6745911" y="3660988"/>
            <a:ext cx="1616167" cy="60316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4" name="Arrow: Bent-Up 23">
            <a:extLst>
              <a:ext uri="{FF2B5EF4-FFF2-40B4-BE49-F238E27FC236}">
                <a16:creationId xmlns:a16="http://schemas.microsoft.com/office/drawing/2014/main" id="{AB62CBC2-9B0C-4CB6-88D1-9BBA57CAF545}"/>
              </a:ext>
            </a:extLst>
          </p:cNvPr>
          <p:cNvSpPr/>
          <p:nvPr/>
        </p:nvSpPr>
        <p:spPr>
          <a:xfrm flipV="1">
            <a:off x="4247316" y="5359625"/>
            <a:ext cx="2510662" cy="587813"/>
          </a:xfrm>
          <a:prstGeom prst="bentUpArrow">
            <a:avLst>
              <a:gd name="adj1" fmla="val 25000"/>
              <a:gd name="adj2" fmla="val 25000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495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8A1A2E0-56F3-4AD6-95E8-85A1A91A7C93}"/>
              </a:ext>
            </a:extLst>
          </p:cNvPr>
          <p:cNvSpPr txBox="1"/>
          <p:nvPr/>
        </p:nvSpPr>
        <p:spPr>
          <a:xfrm>
            <a:off x="2679904" y="353944"/>
            <a:ext cx="683219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4A853"/>
                </a:solidFill>
                <a:latin typeface="Open Sans" panose="020B0604020202020204"/>
              </a:rPr>
              <a:t>Watershed Delineation App</a:t>
            </a:r>
          </a:p>
          <a:p>
            <a:pPr algn="ctr"/>
            <a:r>
              <a:rPr lang="en-US" sz="2400" b="1" dirty="0">
                <a:latin typeface="Open Sans" panose="020B0604020202020204"/>
              </a:rPr>
              <a:t>Created at NIH</a:t>
            </a:r>
          </a:p>
          <a:p>
            <a:pPr algn="ctr"/>
            <a:r>
              <a:rPr lang="en-IN" sz="2400" b="1" i="1" dirty="0">
                <a:solidFill>
                  <a:srgbClr val="4285F4"/>
                </a:solidFill>
                <a:latin typeface="Open Sans" panose="020B0604020202020204"/>
              </a:rPr>
              <a:t>https://watershed-app.herokuapp.com/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A43D73-97D6-4574-916C-B0F859016521}"/>
              </a:ext>
            </a:extLst>
          </p:cNvPr>
          <p:cNvSpPr txBox="1"/>
          <p:nvPr/>
        </p:nvSpPr>
        <p:spPr>
          <a:xfrm>
            <a:off x="13522" y="2072073"/>
            <a:ext cx="5919019" cy="443198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i="0" dirty="0">
                <a:effectLst/>
                <a:latin typeface="Open Sans" panose="020B0604020202020204"/>
              </a:rPr>
              <a:t>Earth Engine App to Delineate Watershed is </a:t>
            </a:r>
            <a:r>
              <a:rPr lang="en-US" sz="2400" i="0" dirty="0">
                <a:solidFill>
                  <a:srgbClr val="FF0000"/>
                </a:solidFill>
                <a:effectLst/>
                <a:latin typeface="Open Sans" panose="020B0604020202020204"/>
              </a:rPr>
              <a:t>created at NIH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4020202020204"/>
              </a:rPr>
              <a:t>Uses </a:t>
            </a:r>
            <a:r>
              <a:rPr lang="en-US" sz="2400" i="0" dirty="0">
                <a:solidFill>
                  <a:srgbClr val="202124"/>
                </a:solidFill>
                <a:effectLst/>
                <a:latin typeface="Open Sans" panose="020B0604020202020204"/>
              </a:rPr>
              <a:t>WWF </a:t>
            </a:r>
            <a:r>
              <a:rPr lang="en-US" sz="2400" i="0" dirty="0" err="1">
                <a:solidFill>
                  <a:srgbClr val="202124"/>
                </a:solidFill>
                <a:effectLst/>
                <a:latin typeface="Open Sans" panose="020B0604020202020204"/>
              </a:rPr>
              <a:t>HydroSHEDS</a:t>
            </a:r>
            <a:r>
              <a:rPr lang="en-US" sz="2400" i="0" dirty="0">
                <a:solidFill>
                  <a:srgbClr val="202124"/>
                </a:solidFill>
                <a:effectLst/>
                <a:latin typeface="Open Sans" panose="020B0604020202020204"/>
              </a:rPr>
              <a:t> Basins level 12 available in GEE.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FF0000"/>
                </a:solidFill>
                <a:latin typeface="Open Sans" panose="020B0604020202020204"/>
              </a:rPr>
              <a:t>GEE Python API </a:t>
            </a:r>
            <a:r>
              <a:rPr lang="en-US" sz="2400" dirty="0">
                <a:solidFill>
                  <a:srgbClr val="202124"/>
                </a:solidFill>
                <a:latin typeface="Open Sans" panose="020B0604020202020204"/>
              </a:rPr>
              <a:t>with other </a:t>
            </a:r>
            <a:r>
              <a:rPr lang="en-US" sz="2400" dirty="0" err="1">
                <a:solidFill>
                  <a:srgbClr val="202124"/>
                </a:solidFill>
                <a:latin typeface="Open Sans" panose="020B0604020202020204"/>
              </a:rPr>
              <a:t>someother</a:t>
            </a:r>
            <a:r>
              <a:rPr lang="en-US" sz="2400" dirty="0">
                <a:solidFill>
                  <a:srgbClr val="202124"/>
                </a:solidFill>
                <a:latin typeface="Open Sans" panose="020B0604020202020204"/>
              </a:rPr>
              <a:t> powerful libraries like </a:t>
            </a:r>
            <a:r>
              <a:rPr lang="en-US" sz="2400" dirty="0" err="1">
                <a:solidFill>
                  <a:srgbClr val="202124"/>
                </a:solidFill>
                <a:latin typeface="Open Sans" panose="020B0604020202020204"/>
              </a:rPr>
              <a:t>numpy</a:t>
            </a:r>
            <a:r>
              <a:rPr lang="en-US" sz="2400" dirty="0">
                <a:solidFill>
                  <a:srgbClr val="202124"/>
                </a:solidFill>
                <a:latin typeface="Open Sans" panose="020B0604020202020204"/>
              </a:rPr>
              <a:t>, pandas, </a:t>
            </a:r>
            <a:r>
              <a:rPr lang="en-US" sz="2400" dirty="0" err="1">
                <a:solidFill>
                  <a:srgbClr val="202124"/>
                </a:solidFill>
                <a:latin typeface="Open Sans" panose="020B0604020202020204"/>
              </a:rPr>
              <a:t>ipywidgets</a:t>
            </a:r>
            <a:r>
              <a:rPr lang="en-US" sz="2400" dirty="0">
                <a:solidFill>
                  <a:srgbClr val="202124"/>
                </a:solidFill>
                <a:latin typeface="Open Sans" panose="020B0604020202020204"/>
              </a:rPr>
              <a:t>, </a:t>
            </a:r>
            <a:r>
              <a:rPr lang="en-US" sz="2400" dirty="0" err="1">
                <a:solidFill>
                  <a:srgbClr val="202124"/>
                </a:solidFill>
                <a:latin typeface="Open Sans" panose="020B0604020202020204"/>
              </a:rPr>
              <a:t>geemap</a:t>
            </a:r>
            <a:endParaRPr lang="en-US" sz="2400" i="0" dirty="0">
              <a:solidFill>
                <a:srgbClr val="202124"/>
              </a:solidFill>
              <a:effectLst/>
              <a:latin typeface="Open Sans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202124"/>
                </a:solidFill>
                <a:effectLst/>
                <a:latin typeface="Open Sans" panose="020B0604020202020204"/>
              </a:rPr>
              <a:t>User can delineate a watershed by defining outlet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202124"/>
                </a:solidFill>
                <a:effectLst/>
                <a:latin typeface="Open Sans" panose="020B0604020202020204"/>
              </a:rPr>
              <a:t>KML file of watershed can be assessed via link generated.</a:t>
            </a:r>
          </a:p>
          <a:p>
            <a:pPr algn="l"/>
            <a:endParaRPr lang="en-US" b="1" i="0" dirty="0">
              <a:effectLst/>
              <a:latin typeface="-apple-syste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BCB26E-3D8E-4830-8230-29916FBCC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460" y="2619350"/>
            <a:ext cx="5755558" cy="2988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5BD983-B2F9-49FC-9265-43AA0BE26D03}"/>
              </a:ext>
            </a:extLst>
          </p:cNvPr>
          <p:cNvSpPr txBox="1"/>
          <p:nvPr/>
        </p:nvSpPr>
        <p:spPr>
          <a:xfrm>
            <a:off x="6259460" y="5860435"/>
            <a:ext cx="5415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Narmada Basin delineated through watershed App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462104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135F2C-21D1-4EB0-B5C0-FA37C53061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9FC5106-A9D1-4D30-A72C-A913D9408B47}"/>
              </a:ext>
            </a:extLst>
          </p:cNvPr>
          <p:cNvSpPr txBox="1">
            <a:spLocks/>
          </p:cNvSpPr>
          <p:nvPr/>
        </p:nvSpPr>
        <p:spPr>
          <a:xfrm>
            <a:off x="535709" y="419579"/>
            <a:ext cx="10188845" cy="12334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all" spc="7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C00000"/>
                </a:solidFill>
              </a:rPr>
              <a:t>Agriculture  related WORK in google earth engine</a:t>
            </a:r>
            <a:endParaRPr lang="en-US" sz="3600" dirty="0">
              <a:solidFill>
                <a:srgbClr val="C00000"/>
              </a:solidFill>
            </a:endParaRPr>
          </a:p>
          <a:p>
            <a:r>
              <a:rPr lang="en-US" sz="2000" dirty="0"/>
              <a:t>IRRIGATION SCHEDULING</a:t>
            </a:r>
          </a:p>
          <a:p>
            <a:r>
              <a:rPr lang="en-US" sz="2000" dirty="0"/>
              <a:t>&amp;</a:t>
            </a:r>
          </a:p>
          <a:p>
            <a:r>
              <a:rPr lang="en-US" sz="2000" dirty="0"/>
              <a:t>RUNOFF MODELLING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859033-A281-4963-BC39-300FA7429F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7350" y="2119016"/>
            <a:ext cx="2318574" cy="255523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8746ADD-0412-4B3D-AF00-575BE11683D7}"/>
              </a:ext>
            </a:extLst>
          </p:cNvPr>
          <p:cNvSpPr txBox="1">
            <a:spLocks/>
          </p:cNvSpPr>
          <p:nvPr/>
        </p:nvSpPr>
        <p:spPr>
          <a:xfrm>
            <a:off x="148825" y="2324272"/>
            <a:ext cx="4388670" cy="3110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rrigation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cheduling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derived through modelling from satellite imagery.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Runoff Modelling in canal management through modelling from satellite imagery for canal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commands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9FB526-F770-4A4D-99AC-BCBFBD8623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780" y="2014522"/>
            <a:ext cx="2562044" cy="2555239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7B418DB-540B-4248-AB26-1A8530C138D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303316" y="4716009"/>
          <a:ext cx="5894508" cy="2190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05234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218" y="69562"/>
            <a:ext cx="10515600" cy="1325563"/>
          </a:xfrm>
        </p:spPr>
        <p:txBody>
          <a:bodyPr/>
          <a:lstStyle/>
          <a:p>
            <a:r>
              <a:rPr lang="en-IN" b="1" dirty="0" smtClean="0"/>
              <a:t>Cropping Intensity from Google Earth Engine</a:t>
            </a:r>
            <a:endParaRPr lang="en-IN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412" r="58568" b="15492"/>
          <a:stretch/>
        </p:blipFill>
        <p:spPr>
          <a:xfrm>
            <a:off x="2374600" y="1243165"/>
            <a:ext cx="6563203" cy="5116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562" t="18390" r="8816" b="17685"/>
          <a:stretch/>
        </p:blipFill>
        <p:spPr>
          <a:xfrm>
            <a:off x="9092493" y="4718284"/>
            <a:ext cx="1433384" cy="112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15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0A9281A-20BF-42BD-BD24-E70575B5AE54}"/>
              </a:ext>
            </a:extLst>
          </p:cNvPr>
          <p:cNvSpPr txBox="1"/>
          <p:nvPr/>
        </p:nvSpPr>
        <p:spPr>
          <a:xfrm>
            <a:off x="3046771" y="263292"/>
            <a:ext cx="60984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4000" b="0" i="0" dirty="0">
                <a:solidFill>
                  <a:srgbClr val="34A853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Google</a:t>
            </a:r>
            <a:r>
              <a:rPr lang="en-IN" sz="4000" b="0" i="0" dirty="0">
                <a:solidFill>
                  <a:srgbClr val="444444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IN" sz="4000" b="0" i="0" dirty="0">
                <a:solidFill>
                  <a:srgbClr val="FBBC05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Earth</a:t>
            </a:r>
            <a:r>
              <a:rPr lang="en-IN" sz="4000" b="0" i="0" dirty="0">
                <a:solidFill>
                  <a:srgbClr val="444444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IN" sz="4000" b="0" i="0" dirty="0">
                <a:solidFill>
                  <a:srgbClr val="4285F4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Engine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4D5659-6D78-4EBC-84AF-FFCDF52C7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51" r="2565" b="5130"/>
          <a:stretch/>
        </p:blipFill>
        <p:spPr>
          <a:xfrm>
            <a:off x="211392" y="1994407"/>
            <a:ext cx="11769213" cy="29644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F3711C-9F5A-4864-94A8-9B59BA25DC89}"/>
              </a:ext>
            </a:extLst>
          </p:cNvPr>
          <p:cNvSpPr/>
          <p:nvPr/>
        </p:nvSpPr>
        <p:spPr>
          <a:xfrm>
            <a:off x="0" y="3429000"/>
            <a:ext cx="12192000" cy="3059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0120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486"/>
            <a:ext cx="12192000" cy="5162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1881" y="518984"/>
            <a:ext cx="8550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b="1" dirty="0" smtClean="0"/>
              <a:t>NDVI Trend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82400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21" y="1255243"/>
            <a:ext cx="9571792" cy="50121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709" y="351103"/>
            <a:ext cx="11083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/>
              <a:t>Fire Information System and below depicting fire in month of October 2020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261758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ogle Earth Engine: Planetary-scale geospatial analysis for everyone -  ScienceDir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26" y="842813"/>
            <a:ext cx="8509156" cy="57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5140" y="107069"/>
            <a:ext cx="8516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 smtClean="0"/>
              <a:t>Temporal RGB Generation For Identifying various crops  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221102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10BD8-680B-430D-A918-AC7361955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793" y="942076"/>
            <a:ext cx="4061854" cy="3046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00396A-E2A2-458B-9B91-377EEB966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" y="1133805"/>
            <a:ext cx="3806216" cy="2854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1E7C1-B4BF-41BD-A163-38EDA2CA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448" y="3811609"/>
            <a:ext cx="4061855" cy="30463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6D8B03-7487-4E7F-ACAF-AB82CFC4511B}"/>
              </a:ext>
            </a:extLst>
          </p:cNvPr>
          <p:cNvSpPr txBox="1"/>
          <p:nvPr/>
        </p:nvSpPr>
        <p:spPr>
          <a:xfrm>
            <a:off x="2679904" y="254101"/>
            <a:ext cx="76882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4285F4"/>
                </a:solidFill>
                <a:latin typeface="Open Sans" panose="020B0604020202020204"/>
              </a:rPr>
              <a:t>Surface Water Dynamics of Bhopal Lake</a:t>
            </a:r>
          </a:p>
          <a:p>
            <a:pPr algn="ctr"/>
            <a:r>
              <a:rPr lang="en-US" sz="2000" dirty="0">
                <a:solidFill>
                  <a:srgbClr val="EA4335"/>
                </a:solidFill>
                <a:latin typeface="Open Sans" panose="020B0604020202020204"/>
              </a:rPr>
              <a:t>Using Landsat &amp; </a:t>
            </a:r>
            <a:r>
              <a:rPr lang="en-US" sz="2000" i="0" dirty="0">
                <a:solidFill>
                  <a:srgbClr val="EA4335"/>
                </a:solidFill>
                <a:effectLst/>
                <a:latin typeface="Open Sans" panose="020B0604020202020204"/>
              </a:rPr>
              <a:t>JRC Global Surface Water Mapping Layers, v1.0</a:t>
            </a:r>
            <a:endParaRPr lang="en-IN" sz="2000" dirty="0">
              <a:solidFill>
                <a:srgbClr val="EA4335"/>
              </a:solidFill>
              <a:latin typeface="Open Sans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FFF8BF-0C7F-403C-8B6E-71FF7A551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6448" y="1483364"/>
            <a:ext cx="3868989" cy="2155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848510-E778-49E2-AAA1-6D615A8737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4" y="3990857"/>
            <a:ext cx="3583858" cy="2687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1CA84C-26DE-488B-B6B6-20CB0F2059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707" y="4103677"/>
            <a:ext cx="3518817" cy="26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8EBDE8-0C52-449C-BCBB-A45DB2A0152C}"/>
              </a:ext>
            </a:extLst>
          </p:cNvPr>
          <p:cNvSpPr txBox="1"/>
          <p:nvPr/>
        </p:nvSpPr>
        <p:spPr>
          <a:xfrm>
            <a:off x="1524000" y="100150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/>
              <a:t>Methodology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D79704-B3E1-4A75-BA0B-F8EFB816C364}"/>
              </a:ext>
            </a:extLst>
          </p:cNvPr>
          <p:cNvSpPr txBox="1"/>
          <p:nvPr/>
        </p:nvSpPr>
        <p:spPr>
          <a:xfrm>
            <a:off x="0" y="1838669"/>
            <a:ext cx="120346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4020202020204"/>
              </a:rPr>
              <a:t>Four dates were selected i.e.  17-12-1990, 26-12-1999, 09-11-2011 (</a:t>
            </a:r>
            <a:r>
              <a:rPr lang="en-US" sz="2400" dirty="0">
                <a:solidFill>
                  <a:srgbClr val="FF0000"/>
                </a:solidFill>
                <a:latin typeface="Open Sans" panose="020B0604020202020204"/>
              </a:rPr>
              <a:t>Landsat 5</a:t>
            </a:r>
            <a:r>
              <a:rPr lang="en-US" sz="2400" dirty="0">
                <a:latin typeface="Open Sans" panose="020B0604020202020204"/>
              </a:rPr>
              <a:t>)and 28-11-2018 (</a:t>
            </a:r>
            <a:r>
              <a:rPr lang="en-US" sz="2400" dirty="0">
                <a:solidFill>
                  <a:srgbClr val="FF0000"/>
                </a:solidFill>
                <a:latin typeface="Open Sans" panose="020B0604020202020204"/>
              </a:rPr>
              <a:t>Landsat 8</a:t>
            </a:r>
            <a:r>
              <a:rPr lang="en-US" sz="2400" dirty="0">
                <a:latin typeface="Open Sans" panose="020B0604020202020204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Open Sans" panose="020B06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4020202020204"/>
              </a:rPr>
              <a:t>Identification of classes and creating training datasets. In present study Bhopal city broadly divided into four classes i.e. </a:t>
            </a:r>
            <a:r>
              <a:rPr lang="en-US" sz="2400" dirty="0">
                <a:solidFill>
                  <a:srgbClr val="FF0000"/>
                </a:solidFill>
                <a:latin typeface="Open Sans" panose="020B0604020202020204"/>
              </a:rPr>
              <a:t>built-up, water bodies, vegetation, and others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Open Sans" panose="020B06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4020202020204"/>
              </a:rPr>
              <a:t>Selection of classification technique. </a:t>
            </a:r>
            <a:r>
              <a:rPr lang="en-US" sz="2400" dirty="0">
                <a:solidFill>
                  <a:srgbClr val="FF0000"/>
                </a:solidFill>
                <a:latin typeface="Open Sans" panose="020B0604020202020204"/>
              </a:rPr>
              <a:t>Machine learning </a:t>
            </a:r>
            <a:r>
              <a:rPr lang="en-US" sz="2400" dirty="0">
                <a:latin typeface="Open Sans" panose="020B0604020202020204"/>
              </a:rPr>
              <a:t>technique Classification &amp; Regression Tree (CART) is selected in the study.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Open Sans" panose="020B06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anose="020B0604020202020204"/>
              </a:rPr>
              <a:t>Estimation of </a:t>
            </a:r>
            <a:r>
              <a:rPr lang="en-US" sz="2400" dirty="0">
                <a:solidFill>
                  <a:srgbClr val="FF0000"/>
                </a:solidFill>
                <a:latin typeface="Open Sans" panose="020B0604020202020204"/>
              </a:rPr>
              <a:t>overall accuracy </a:t>
            </a:r>
            <a:r>
              <a:rPr lang="en-US" sz="2400" dirty="0">
                <a:latin typeface="Open Sans" panose="020B0604020202020204"/>
              </a:rPr>
              <a:t>and </a:t>
            </a:r>
            <a:r>
              <a:rPr lang="en-US" sz="2400" dirty="0">
                <a:solidFill>
                  <a:srgbClr val="FF0000"/>
                </a:solidFill>
                <a:latin typeface="Open Sans" panose="020B0604020202020204"/>
              </a:rPr>
              <a:t>kappa coefficient </a:t>
            </a:r>
            <a:r>
              <a:rPr lang="en-US" sz="2400" dirty="0">
                <a:latin typeface="Open Sans" panose="020B0604020202020204"/>
              </a:rPr>
              <a:t>for accuracy assessments.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0D696-0725-4C5A-8A78-A5A8A9A24899}"/>
              </a:ext>
            </a:extLst>
          </p:cNvPr>
          <p:cNvSpPr txBox="1"/>
          <p:nvPr/>
        </p:nvSpPr>
        <p:spPr>
          <a:xfrm>
            <a:off x="3046771" y="176670"/>
            <a:ext cx="6098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Open Sans" panose="020B0604020202020204"/>
              </a:rPr>
              <a:t>Land Use Dynamics of Bhopal City </a:t>
            </a:r>
            <a:endParaRPr lang="en-IN" sz="2800" dirty="0">
              <a:latin typeface="Open Sans" panose="020B0604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79918-DC48-4F92-8C0F-CBFE03102676}"/>
              </a:ext>
            </a:extLst>
          </p:cNvPr>
          <p:cNvSpPr txBox="1"/>
          <p:nvPr/>
        </p:nvSpPr>
        <p:spPr>
          <a:xfrm>
            <a:off x="9145229" y="6362984"/>
            <a:ext cx="254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/>
              <a:t>Jain. S. </a:t>
            </a:r>
            <a:r>
              <a:rPr lang="en-IN" sz="2000" b="1" i="1" dirty="0"/>
              <a:t>et.al</a:t>
            </a:r>
            <a:r>
              <a:rPr lang="en-IN" sz="2000" b="1" dirty="0"/>
              <a:t>. (2019)</a:t>
            </a:r>
          </a:p>
        </p:txBody>
      </p:sp>
    </p:spTree>
    <p:extLst>
      <p:ext uri="{BB962C8B-B14F-4D97-AF65-F5344CB8AC3E}">
        <p14:creationId xmlns:p14="http://schemas.microsoft.com/office/powerpoint/2010/main" val="429241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D79704-B3E1-4A75-BA0B-F8EFB816C364}"/>
              </a:ext>
            </a:extLst>
          </p:cNvPr>
          <p:cNvSpPr txBox="1"/>
          <p:nvPr/>
        </p:nvSpPr>
        <p:spPr>
          <a:xfrm>
            <a:off x="1524000" y="135329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70EB1-B14F-4BCD-B4EA-2D9F5443A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9" y="1658372"/>
            <a:ext cx="3438954" cy="4461345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4DFA5CC-F616-4D62-8F87-378A867580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4828388"/>
              </p:ext>
            </p:extLst>
          </p:nvPr>
        </p:nvGraphicFramePr>
        <p:xfrm>
          <a:off x="3418675" y="1602432"/>
          <a:ext cx="3917345" cy="4616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C593D16-FC4A-4BA5-9A4A-50E932C19FEC}"/>
              </a:ext>
            </a:extLst>
          </p:cNvPr>
          <p:cNvSpPr txBox="1"/>
          <p:nvPr/>
        </p:nvSpPr>
        <p:spPr>
          <a:xfrm>
            <a:off x="2295218" y="177761"/>
            <a:ext cx="78670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4A853"/>
                </a:solidFill>
                <a:latin typeface="Open Sans" panose="020B0604020202020204"/>
              </a:rPr>
              <a:t>Land Use Dynamics of Bhopal City (</a:t>
            </a:r>
            <a:r>
              <a:rPr lang="en-US" sz="2800" b="1" dirty="0" err="1">
                <a:solidFill>
                  <a:srgbClr val="34A853"/>
                </a:solidFill>
                <a:latin typeface="Open Sans" panose="020B0604020202020204"/>
              </a:rPr>
              <a:t>contd</a:t>
            </a:r>
            <a:r>
              <a:rPr lang="en-US" sz="2800" b="1" dirty="0">
                <a:solidFill>
                  <a:srgbClr val="34A853"/>
                </a:solidFill>
                <a:latin typeface="Open Sans" panose="020B0604020202020204"/>
              </a:rPr>
              <a:t>…)</a:t>
            </a:r>
          </a:p>
          <a:p>
            <a:pPr algn="ctr"/>
            <a:r>
              <a:rPr lang="en-US" sz="2800" b="1" dirty="0">
                <a:latin typeface="Open Sans" panose="020B0604020202020204"/>
              </a:rPr>
              <a:t>Results </a:t>
            </a:r>
            <a:endParaRPr lang="en-IN" sz="2800" dirty="0">
              <a:latin typeface="Open Sans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08236B-4957-4E32-879D-D0A90957E5E2}"/>
              </a:ext>
            </a:extLst>
          </p:cNvPr>
          <p:cNvSpPr txBox="1"/>
          <p:nvPr/>
        </p:nvSpPr>
        <p:spPr>
          <a:xfrm>
            <a:off x="0" y="6407533"/>
            <a:ext cx="2541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/>
              <a:t>Jain. S. </a:t>
            </a:r>
            <a:r>
              <a:rPr lang="en-IN" sz="2000" b="1" i="1" dirty="0"/>
              <a:t>et.al</a:t>
            </a:r>
            <a:r>
              <a:rPr lang="en-IN" sz="2000" b="1" dirty="0"/>
              <a:t>. (2019)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F53863-F8CC-4073-86B2-19FFF76BD1AB}"/>
              </a:ext>
            </a:extLst>
          </p:cNvPr>
          <p:cNvSpPr txBox="1"/>
          <p:nvPr/>
        </p:nvSpPr>
        <p:spPr>
          <a:xfrm>
            <a:off x="7098276" y="1488388"/>
            <a:ext cx="4951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values of overall accuracy and kappa coefficient ranging from </a:t>
            </a:r>
            <a:r>
              <a:rPr lang="en-US" sz="1800" dirty="0">
                <a:solidFill>
                  <a:srgbClr val="FF0000"/>
                </a:solidFill>
              </a:rPr>
              <a:t>0.88 to 0.93 </a:t>
            </a:r>
            <a:r>
              <a:rPr lang="en-US" sz="1800" dirty="0"/>
              <a:t>for Classification and Regression Tree classifier</a:t>
            </a:r>
            <a:r>
              <a:rPr lang="en-US" dirty="0"/>
              <a:t>. </a:t>
            </a:r>
            <a:endParaRPr lang="en-IN" sz="1800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DC67482-3764-4B62-B8BC-0C3C15BE2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010300"/>
              </p:ext>
            </p:extLst>
          </p:nvPr>
        </p:nvGraphicFramePr>
        <p:xfrm>
          <a:off x="7430860" y="3058318"/>
          <a:ext cx="4523732" cy="2790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9938">
                  <a:extLst>
                    <a:ext uri="{9D8B030D-6E8A-4147-A177-3AD203B41FA5}">
                      <a16:colId xmlns:a16="http://schemas.microsoft.com/office/drawing/2014/main" val="1186247231"/>
                    </a:ext>
                  </a:extLst>
                </a:gridCol>
                <a:gridCol w="861663">
                  <a:extLst>
                    <a:ext uri="{9D8B030D-6E8A-4147-A177-3AD203B41FA5}">
                      <a16:colId xmlns:a16="http://schemas.microsoft.com/office/drawing/2014/main" val="3165493464"/>
                    </a:ext>
                  </a:extLst>
                </a:gridCol>
                <a:gridCol w="880233">
                  <a:extLst>
                    <a:ext uri="{9D8B030D-6E8A-4147-A177-3AD203B41FA5}">
                      <a16:colId xmlns:a16="http://schemas.microsoft.com/office/drawing/2014/main" val="369934518"/>
                    </a:ext>
                  </a:extLst>
                </a:gridCol>
                <a:gridCol w="924803">
                  <a:extLst>
                    <a:ext uri="{9D8B030D-6E8A-4147-A177-3AD203B41FA5}">
                      <a16:colId xmlns:a16="http://schemas.microsoft.com/office/drawing/2014/main" val="2274893178"/>
                    </a:ext>
                  </a:extLst>
                </a:gridCol>
                <a:gridCol w="817095">
                  <a:extLst>
                    <a:ext uri="{9D8B030D-6E8A-4147-A177-3AD203B41FA5}">
                      <a16:colId xmlns:a16="http://schemas.microsoft.com/office/drawing/2014/main" val="4262460333"/>
                    </a:ext>
                  </a:extLst>
                </a:gridCol>
              </a:tblGrid>
              <a:tr h="268307"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u="none" strike="noStrike" dirty="0">
                          <a:effectLst/>
                        </a:rPr>
                        <a:t>Classes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u="none" strike="noStrike" dirty="0">
                          <a:effectLst/>
                        </a:rPr>
                        <a:t>1990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u="none" strike="noStrike" dirty="0">
                          <a:effectLst/>
                        </a:rPr>
                        <a:t>1999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u="none" strike="noStrike" dirty="0">
                          <a:effectLst/>
                        </a:rPr>
                        <a:t>2011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u="none" strike="noStrike" dirty="0">
                          <a:effectLst/>
                        </a:rPr>
                        <a:t>2018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16031"/>
                  </a:ext>
                </a:extLst>
              </a:tr>
              <a:tr h="268307"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u="none" strike="noStrike" dirty="0">
                          <a:effectLst/>
                        </a:rPr>
                        <a:t>Settlement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u="none" strike="noStrike" dirty="0">
                          <a:effectLst/>
                        </a:rPr>
                        <a:t>21.73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u="none" strike="noStrike" dirty="0">
                          <a:effectLst/>
                        </a:rPr>
                        <a:t>72.66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u="none" strike="noStrike" dirty="0">
                          <a:effectLst/>
                        </a:rPr>
                        <a:t>82.32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u="none" strike="noStrike" dirty="0">
                          <a:effectLst/>
                        </a:rPr>
                        <a:t>109.46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799511"/>
                  </a:ext>
                </a:extLst>
              </a:tr>
              <a:tr h="268307"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u="none" strike="noStrike" dirty="0">
                          <a:effectLst/>
                        </a:rPr>
                        <a:t>Water Body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u="none" strike="noStrike" dirty="0">
                          <a:effectLst/>
                        </a:rPr>
                        <a:t>34.78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u="none" strike="noStrike" dirty="0">
                          <a:effectLst/>
                        </a:rPr>
                        <a:t>31.77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u="none" strike="noStrike" dirty="0">
                          <a:effectLst/>
                        </a:rPr>
                        <a:t>29.04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u="none" strike="noStrike" dirty="0">
                          <a:effectLst/>
                        </a:rPr>
                        <a:t>26.93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792840"/>
                  </a:ext>
                </a:extLst>
              </a:tr>
              <a:tr h="268307"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u="none" strike="noStrike" dirty="0">
                          <a:effectLst/>
                        </a:rPr>
                        <a:t>Vegetation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u="none" strike="noStrike" dirty="0">
                          <a:effectLst/>
                        </a:rPr>
                        <a:t>258.41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u="none" strike="noStrike" dirty="0">
                          <a:effectLst/>
                        </a:rPr>
                        <a:t>205.99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u="none" strike="noStrike" dirty="0">
                          <a:effectLst/>
                        </a:rPr>
                        <a:t>193.18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u="none" strike="noStrike" dirty="0">
                          <a:effectLst/>
                        </a:rPr>
                        <a:t>182.29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22376"/>
                  </a:ext>
                </a:extLst>
              </a:tr>
              <a:tr h="268307">
                <a:tc>
                  <a:txBody>
                    <a:bodyPr/>
                    <a:lstStyle/>
                    <a:p>
                      <a:pPr algn="l" fontAlgn="b"/>
                      <a:r>
                        <a:rPr lang="en-IN" sz="2000" u="none" strike="noStrike" dirty="0">
                          <a:effectLst/>
                        </a:rPr>
                        <a:t>Open Area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u="none" strike="noStrike" dirty="0">
                          <a:effectLst/>
                        </a:rPr>
                        <a:t>99.98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u="none" strike="noStrike" dirty="0">
                          <a:effectLst/>
                        </a:rPr>
                        <a:t>104.48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u="none" strike="noStrike" dirty="0">
                          <a:effectLst/>
                        </a:rPr>
                        <a:t>110.36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2000" u="none" strike="noStrike" dirty="0">
                          <a:effectLst/>
                        </a:rPr>
                        <a:t>96.21</a:t>
                      </a:r>
                      <a:endParaRPr lang="en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579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4851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32A2EB-4962-4772-B11D-309DF946A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8" t="19555" r="6975" b="1482"/>
          <a:stretch/>
        </p:blipFill>
        <p:spPr>
          <a:xfrm>
            <a:off x="1061882" y="1312607"/>
            <a:ext cx="10604091" cy="54126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28794A-C36F-4A7C-B2BD-F332DF40F277}"/>
              </a:ext>
            </a:extLst>
          </p:cNvPr>
          <p:cNvSpPr txBox="1"/>
          <p:nvPr/>
        </p:nvSpPr>
        <p:spPr>
          <a:xfrm>
            <a:off x="565355" y="368709"/>
            <a:ext cx="110612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u="sng" dirty="0">
                <a:solidFill>
                  <a:srgbClr val="FBBC05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QGIS Google Earth Engine plugin</a:t>
            </a:r>
          </a:p>
        </p:txBody>
      </p:sp>
    </p:spTree>
    <p:extLst>
      <p:ext uri="{BB962C8B-B14F-4D97-AF65-F5344CB8AC3E}">
        <p14:creationId xmlns:p14="http://schemas.microsoft.com/office/powerpoint/2010/main" val="2649091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8E6B5A-ADD5-473A-A863-9FDF5C1BD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28" y="1144091"/>
            <a:ext cx="9336344" cy="5713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70CD7-8C12-457D-A08E-E5F73D430E66}"/>
              </a:ext>
            </a:extLst>
          </p:cNvPr>
          <p:cNvSpPr txBox="1"/>
          <p:nvPr/>
        </p:nvSpPr>
        <p:spPr>
          <a:xfrm>
            <a:off x="565355" y="368709"/>
            <a:ext cx="110612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200" u="sng" dirty="0">
                <a:solidFill>
                  <a:srgbClr val="EA4335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Google Earth Engine Python API in Jupyter Notebook</a:t>
            </a:r>
          </a:p>
        </p:txBody>
      </p:sp>
    </p:spTree>
    <p:extLst>
      <p:ext uri="{BB962C8B-B14F-4D97-AF65-F5344CB8AC3E}">
        <p14:creationId xmlns:p14="http://schemas.microsoft.com/office/powerpoint/2010/main" val="2400406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1B57-EF29-4332-B23B-857CA0FD5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156053"/>
            <a:ext cx="9144000" cy="29527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IN" dirty="0"/>
              <a:t/>
            </a:r>
            <a:br>
              <a:rPr lang="en-IN" dirty="0"/>
            </a:b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The application of GIS is limited only by the imagination of those who use it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IN" dirty="0"/>
              <a:t/>
            </a:r>
            <a:br>
              <a:rPr lang="en-IN" dirty="0"/>
            </a:br>
            <a:r>
              <a:rPr lang="en-IN" dirty="0"/>
              <a:t>								~ Jack </a:t>
            </a:r>
            <a:r>
              <a:rPr lang="en-IN" dirty="0" err="1"/>
              <a:t>Dangermond</a:t>
            </a:r>
            <a:r>
              <a:rPr lang="en-IN" dirty="0"/>
              <a:t> </a:t>
            </a:r>
            <a:endParaRPr lang="en-I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6AC043-7E9E-4AEF-8174-913A84C2790B}"/>
              </a:ext>
            </a:extLst>
          </p:cNvPr>
          <p:cNvSpPr txBox="1"/>
          <p:nvPr/>
        </p:nvSpPr>
        <p:spPr>
          <a:xfrm>
            <a:off x="2327787" y="1681938"/>
            <a:ext cx="7536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4285F4"/>
                </a:solidFill>
                <a:latin typeface="Open Sans" panose="020B0604020202020204"/>
              </a:rPr>
              <a:t>Th</a:t>
            </a:r>
            <a:r>
              <a:rPr lang="en-US" sz="6600" dirty="0">
                <a:solidFill>
                  <a:srgbClr val="EA4335"/>
                </a:solidFill>
                <a:latin typeface="Open Sans" panose="020B0604020202020204"/>
              </a:rPr>
              <a:t>a</a:t>
            </a:r>
            <a:r>
              <a:rPr lang="en-US" sz="6600" dirty="0">
                <a:solidFill>
                  <a:srgbClr val="FBBC05"/>
                </a:solidFill>
                <a:latin typeface="Open Sans" panose="020B0604020202020204"/>
              </a:rPr>
              <a:t>n</a:t>
            </a:r>
            <a:r>
              <a:rPr lang="en-US" sz="6600" dirty="0">
                <a:solidFill>
                  <a:srgbClr val="4285F4"/>
                </a:solidFill>
                <a:latin typeface="Open Sans" panose="020B0604020202020204"/>
              </a:rPr>
              <a:t>k</a:t>
            </a:r>
            <a:r>
              <a:rPr lang="en-US" sz="6600" dirty="0">
                <a:latin typeface="Open Sans" panose="020B0604020202020204"/>
              </a:rPr>
              <a:t> </a:t>
            </a:r>
            <a:r>
              <a:rPr lang="en-US" sz="6600" dirty="0">
                <a:solidFill>
                  <a:srgbClr val="34A853"/>
                </a:solidFill>
                <a:latin typeface="Open Sans" panose="020B0604020202020204"/>
              </a:rPr>
              <a:t>Y</a:t>
            </a:r>
            <a:r>
              <a:rPr lang="en-US" sz="6600" dirty="0">
                <a:solidFill>
                  <a:srgbClr val="EA4335"/>
                </a:solidFill>
                <a:latin typeface="Open Sans" panose="020B0604020202020204"/>
              </a:rPr>
              <a:t>ou</a:t>
            </a:r>
            <a:endParaRPr lang="en-IN" sz="6600" dirty="0">
              <a:solidFill>
                <a:srgbClr val="EA4335"/>
              </a:solidFill>
              <a:latin typeface="Open Sans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6A2642-959A-4420-918B-6DA660ACA47E}"/>
              </a:ext>
            </a:extLst>
          </p:cNvPr>
          <p:cNvSpPr txBox="1"/>
          <p:nvPr/>
        </p:nvSpPr>
        <p:spPr>
          <a:xfrm>
            <a:off x="0" y="2070640"/>
            <a:ext cx="6096000" cy="22006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/>
            <a:endParaRPr lang="en-IN" sz="9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en-US" sz="3200" b="0" i="0" u="none" strike="noStrike" baseline="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Remote Sensing </a:t>
            </a:r>
            <a:r>
              <a:rPr lang="en-US" sz="3200" b="0" i="0" u="none" strike="noStrike" baseline="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Archive</a:t>
            </a:r>
          </a:p>
          <a:p>
            <a:pPr marL="514350" indent="-514350">
              <a:buAutoNum type="arabicPeriod"/>
            </a:pPr>
            <a:endParaRPr lang="en-US" sz="3200" b="0" i="0" u="none" strike="noStrike" baseline="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514350" indent="-514350">
              <a:buAutoNum type="arabicPeriod"/>
            </a:pPr>
            <a:r>
              <a:rPr lang="en-US" sz="3200" b="0" i="0" u="none" strike="noStrike" baseline="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 cloud-based geospatial processing </a:t>
            </a:r>
            <a:r>
              <a:rPr lang="en-US" sz="3200" b="0" i="0" u="none" strike="noStrike" baseline="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platform</a:t>
            </a:r>
            <a:endParaRPr lang="en-US" sz="3200" b="0" i="0" u="none" strike="noStrike" baseline="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B94E0-4DCE-41F4-B657-CEB43919F283}"/>
              </a:ext>
            </a:extLst>
          </p:cNvPr>
          <p:cNvSpPr txBox="1"/>
          <p:nvPr/>
        </p:nvSpPr>
        <p:spPr>
          <a:xfrm>
            <a:off x="2483352" y="358864"/>
            <a:ext cx="78706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4400" b="1" i="0" u="none" strike="noStrike" baseline="0" dirty="0">
                <a:solidFill>
                  <a:srgbClr val="4285F4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What is Earth Engine?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9A103A-88C4-401F-B48E-FA4F28527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542" y="1651540"/>
            <a:ext cx="6098458" cy="4026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01CA10-8C85-486C-BCC8-38AC70B5C566}"/>
              </a:ext>
            </a:extLst>
          </p:cNvPr>
          <p:cNvSpPr txBox="1"/>
          <p:nvPr/>
        </p:nvSpPr>
        <p:spPr>
          <a:xfrm>
            <a:off x="7203358" y="5796116"/>
            <a:ext cx="3878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Google Earth Engine Slides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2941307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76B0B7-DD00-460A-A5C8-0B7BD9065E95}"/>
              </a:ext>
            </a:extLst>
          </p:cNvPr>
          <p:cNvSpPr txBox="1"/>
          <p:nvPr/>
        </p:nvSpPr>
        <p:spPr>
          <a:xfrm>
            <a:off x="0" y="1942124"/>
            <a:ext cx="6258233" cy="47397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endParaRPr lang="en-IN" sz="1000" b="1" i="0" u="none" strike="noStrike" baseline="0" dirty="0">
              <a:solidFill>
                <a:srgbClr val="000000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i="0" u="none" strike="noStrike" baseline="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Public data </a:t>
            </a:r>
            <a:r>
              <a:rPr lang="en-US" sz="2800" b="1" i="0" u="none" strike="noStrike" baseline="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catalog: vast amounts of publicly available data (you don’t need to store data)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i="0" u="none" strike="noStrike" baseline="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Processing power (computation engine)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sz="2800" b="1" i="0" u="none" strike="noStrike" baseline="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Interactive </a:t>
            </a:r>
            <a:r>
              <a:rPr lang="en-IN" sz="2800" b="1" i="0" u="none" strike="noStrike" baseline="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development </a:t>
            </a:r>
            <a:r>
              <a:rPr lang="en-IN" sz="2800" b="1" i="0" u="none" strike="noStrike" baseline="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platforms</a:t>
            </a:r>
            <a:endParaRPr lang="en-IN" sz="2800" b="1" i="0" u="none" strike="noStrike" baseline="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i="0" u="none" strike="noStrike" baseline="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Save and share work routines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BB0386-41DD-4238-9CF4-34F8E4392054}"/>
              </a:ext>
            </a:extLst>
          </p:cNvPr>
          <p:cNvSpPr txBox="1"/>
          <p:nvPr/>
        </p:nvSpPr>
        <p:spPr>
          <a:xfrm>
            <a:off x="1007807" y="279909"/>
            <a:ext cx="10382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EA4335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Why is it such a powerful image analysis software?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D19F9B-22E8-40CE-890C-2F74511097C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130" y="1893522"/>
            <a:ext cx="5569973" cy="45518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C92914-7AAC-4CFB-B93D-32A239CDFE36}"/>
              </a:ext>
            </a:extLst>
          </p:cNvPr>
          <p:cNvSpPr txBox="1"/>
          <p:nvPr/>
        </p:nvSpPr>
        <p:spPr>
          <a:xfrm>
            <a:off x="6440130" y="6445375"/>
            <a:ext cx="59288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 simplified system architecture diagram </a:t>
            </a:r>
            <a:r>
              <a:rPr lang="en-IN" sz="1600" b="0" i="0" dirty="0">
                <a:solidFill>
                  <a:srgbClr val="333333"/>
                </a:solidFill>
                <a:effectLst/>
                <a:latin typeface="Helvetica Neue"/>
              </a:rPr>
              <a:t>Gorelick et al. (2017) </a:t>
            </a:r>
            <a:endParaRPr lang="en-IN" sz="3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en-IN" sz="1600" i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47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8CD094-FDCB-4CDC-98B7-D17FA5690F61}"/>
              </a:ext>
            </a:extLst>
          </p:cNvPr>
          <p:cNvSpPr txBox="1"/>
          <p:nvPr/>
        </p:nvSpPr>
        <p:spPr>
          <a:xfrm>
            <a:off x="2265721" y="397896"/>
            <a:ext cx="7660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Why use Google Earth Engine?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2737A7-9616-4600-99BA-D1C5D709B45E}"/>
              </a:ext>
            </a:extLst>
          </p:cNvPr>
          <p:cNvSpPr txBox="1"/>
          <p:nvPr/>
        </p:nvSpPr>
        <p:spPr>
          <a:xfrm>
            <a:off x="0" y="1674674"/>
            <a:ext cx="12152778" cy="20313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IN" sz="2400" b="1" i="0" dirty="0">
                <a:solidFill>
                  <a:srgbClr val="4285F4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Planetary-scale science</a:t>
            </a:r>
            <a:r>
              <a:rPr lang="en-IN" sz="2400" b="1" i="0" dirty="0">
                <a:solidFill>
                  <a:srgbClr val="333333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US" sz="2400" b="1" i="0" dirty="0">
                <a:solidFill>
                  <a:srgbClr val="EA4335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Free cloud processing with built-in functions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IN" sz="2400" b="1" i="0" dirty="0">
                <a:solidFill>
                  <a:srgbClr val="7030A0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Massive online public data archive</a:t>
            </a:r>
            <a:r>
              <a:rPr lang="en-IN" sz="2400" b="1" i="0" dirty="0">
                <a:solidFill>
                  <a:srgbClr val="333333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IN" sz="2400" b="1" i="0" dirty="0">
                <a:solidFill>
                  <a:srgbClr val="4285F4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Upload your own data </a:t>
            </a:r>
            <a:r>
              <a:rPr lang="en-IN" sz="2400" b="1" i="0" dirty="0">
                <a:solidFill>
                  <a:srgbClr val="333333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and </a:t>
            </a:r>
            <a:r>
              <a:rPr lang="en-IN" sz="24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Flexible access through APIs </a:t>
            </a:r>
            <a:r>
              <a:rPr lang="en-IN" sz="2400" b="1" i="0" dirty="0">
                <a:solidFill>
                  <a:srgbClr val="EA4335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(JavaScript &amp; Python)</a:t>
            </a:r>
          </a:p>
          <a:p>
            <a:pPr algn="l"/>
            <a:endParaRPr lang="en-IN" b="1" i="0" dirty="0">
              <a:solidFill>
                <a:srgbClr val="333333"/>
              </a:solidFill>
              <a:effectLst/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FC5556-3736-4681-AC6B-2B3AF7AB2E0B}"/>
              </a:ext>
            </a:extLst>
          </p:cNvPr>
          <p:cNvGrpSpPr/>
          <p:nvPr/>
        </p:nvGrpSpPr>
        <p:grpSpPr>
          <a:xfrm>
            <a:off x="24739" y="4126273"/>
            <a:ext cx="12167261" cy="2507963"/>
            <a:chOff x="-113838" y="2404714"/>
            <a:chExt cx="12471541" cy="2851800"/>
          </a:xfrm>
        </p:grpSpPr>
        <p:sp>
          <p:nvSpPr>
            <p:cNvPr id="7" name="Shape 698">
              <a:extLst>
                <a:ext uri="{FF2B5EF4-FFF2-40B4-BE49-F238E27FC236}">
                  <a16:creationId xmlns:a16="http://schemas.microsoft.com/office/drawing/2014/main" id="{D59138DC-48A8-42F3-AC7F-7E8DF5042CD0}"/>
                </a:ext>
              </a:extLst>
            </p:cNvPr>
            <p:cNvSpPr/>
            <p:nvPr/>
          </p:nvSpPr>
          <p:spPr>
            <a:xfrm>
              <a:off x="1836012" y="2404714"/>
              <a:ext cx="8738100" cy="28518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8" name="Shape 699">
              <a:extLst>
                <a:ext uri="{FF2B5EF4-FFF2-40B4-BE49-F238E27FC236}">
                  <a16:creationId xmlns:a16="http://schemas.microsoft.com/office/drawing/2014/main" id="{19B520B2-92B6-4686-8C6B-64401580198A}"/>
                </a:ext>
              </a:extLst>
            </p:cNvPr>
            <p:cNvSpPr txBox="1"/>
            <p:nvPr/>
          </p:nvSpPr>
          <p:spPr>
            <a:xfrm>
              <a:off x="1724800" y="2595325"/>
              <a:ext cx="1771200" cy="1243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r">
                <a:spcBef>
                  <a:spcPts val="0"/>
                </a:spcBef>
              </a:pPr>
              <a:r>
                <a:rPr lang="en" sz="2400">
                  <a:latin typeface="Open Sans"/>
                  <a:ea typeface="Open Sans"/>
                  <a:cs typeface="Open Sans"/>
                  <a:sym typeface="Open Sans"/>
                </a:rPr>
                <a:t>Geospatial</a:t>
              </a:r>
              <a:br>
                <a:rPr lang="en" sz="2400"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" sz="2400">
                  <a:latin typeface="Open Sans"/>
                  <a:ea typeface="Open Sans"/>
                  <a:cs typeface="Open Sans"/>
                  <a:sym typeface="Open Sans"/>
                </a:rPr>
                <a:t>Datasets</a:t>
              </a:r>
            </a:p>
          </p:txBody>
        </p:sp>
        <p:sp>
          <p:nvSpPr>
            <p:cNvPr id="10" name="Shape 701">
              <a:extLst>
                <a:ext uri="{FF2B5EF4-FFF2-40B4-BE49-F238E27FC236}">
                  <a16:creationId xmlns:a16="http://schemas.microsoft.com/office/drawing/2014/main" id="{9037944F-1300-49D8-8582-B3AB2EB92D08}"/>
                </a:ext>
              </a:extLst>
            </p:cNvPr>
            <p:cNvSpPr txBox="1"/>
            <p:nvPr/>
          </p:nvSpPr>
          <p:spPr>
            <a:xfrm>
              <a:off x="8580350" y="2962812"/>
              <a:ext cx="1919400" cy="508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r>
                <a:rPr lang="en" sz="2400">
                  <a:latin typeface="Open Sans"/>
                  <a:ea typeface="Open Sans"/>
                  <a:cs typeface="Open Sans"/>
                  <a:sym typeface="Open Sans"/>
                </a:rPr>
                <a:t>Algorithmic</a:t>
              </a:r>
              <a:br>
                <a:rPr lang="en" sz="2400"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" sz="2400">
                  <a:latin typeface="Open Sans"/>
                  <a:ea typeface="Open Sans"/>
                  <a:cs typeface="Open Sans"/>
                  <a:sym typeface="Open Sans"/>
                </a:rPr>
                <a:t>Primitives</a:t>
              </a:r>
            </a:p>
          </p:txBody>
        </p:sp>
        <p:sp>
          <p:nvSpPr>
            <p:cNvPr id="11" name="Shape 702">
              <a:extLst>
                <a:ext uri="{FF2B5EF4-FFF2-40B4-BE49-F238E27FC236}">
                  <a16:creationId xmlns:a16="http://schemas.microsoft.com/office/drawing/2014/main" id="{B1D27864-DAD5-4B08-979E-C7160FC8FD88}"/>
                </a:ext>
              </a:extLst>
            </p:cNvPr>
            <p:cNvSpPr txBox="1"/>
            <p:nvPr/>
          </p:nvSpPr>
          <p:spPr>
            <a:xfrm>
              <a:off x="6128864" y="2646977"/>
              <a:ext cx="445199" cy="361499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" sz="1000">
                  <a:latin typeface="Open Sans"/>
                  <a:ea typeface="Open Sans"/>
                  <a:cs typeface="Open Sans"/>
                  <a:sym typeface="Open Sans"/>
                </a:rPr>
                <a:t>add</a:t>
              </a:r>
            </a:p>
          </p:txBody>
        </p:sp>
        <p:sp>
          <p:nvSpPr>
            <p:cNvPr id="12" name="Shape 703">
              <a:extLst>
                <a:ext uri="{FF2B5EF4-FFF2-40B4-BE49-F238E27FC236}">
                  <a16:creationId xmlns:a16="http://schemas.microsoft.com/office/drawing/2014/main" id="{C5F09C48-C28B-456C-B13D-7AE5680D3AF4}"/>
                </a:ext>
              </a:extLst>
            </p:cNvPr>
            <p:cNvSpPr txBox="1"/>
            <p:nvPr/>
          </p:nvSpPr>
          <p:spPr>
            <a:xfrm>
              <a:off x="6205062" y="3217863"/>
              <a:ext cx="796200" cy="361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" sz="1000">
                  <a:latin typeface="Open Sans"/>
                  <a:ea typeface="Open Sans"/>
                  <a:cs typeface="Open Sans"/>
                  <a:sym typeface="Open Sans"/>
                </a:rPr>
                <a:t>focal_min</a:t>
              </a:r>
            </a:p>
          </p:txBody>
        </p:sp>
        <p:sp>
          <p:nvSpPr>
            <p:cNvPr id="13" name="Shape 704">
              <a:extLst>
                <a:ext uri="{FF2B5EF4-FFF2-40B4-BE49-F238E27FC236}">
                  <a16:creationId xmlns:a16="http://schemas.microsoft.com/office/drawing/2014/main" id="{145BAB88-981C-4A9B-9326-16B0C0EECE89}"/>
                </a:ext>
              </a:extLst>
            </p:cNvPr>
            <p:cNvSpPr txBox="1"/>
            <p:nvPr/>
          </p:nvSpPr>
          <p:spPr>
            <a:xfrm>
              <a:off x="6490323" y="2900128"/>
              <a:ext cx="483300" cy="361499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" sz="1000">
                  <a:latin typeface="Open Sans"/>
                  <a:ea typeface="Open Sans"/>
                  <a:cs typeface="Open Sans"/>
                  <a:sym typeface="Open Sans"/>
                </a:rPr>
                <a:t>filter</a:t>
              </a:r>
            </a:p>
          </p:txBody>
        </p:sp>
        <p:sp>
          <p:nvSpPr>
            <p:cNvPr id="14" name="Shape 705">
              <a:extLst>
                <a:ext uri="{FF2B5EF4-FFF2-40B4-BE49-F238E27FC236}">
                  <a16:creationId xmlns:a16="http://schemas.microsoft.com/office/drawing/2014/main" id="{0F06BFB7-AD09-4573-BF49-36B5534142FE}"/>
                </a:ext>
              </a:extLst>
            </p:cNvPr>
            <p:cNvSpPr txBox="1"/>
            <p:nvPr/>
          </p:nvSpPr>
          <p:spPr>
            <a:xfrm>
              <a:off x="6973366" y="3402557"/>
              <a:ext cx="665400" cy="361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" sz="1000">
                  <a:latin typeface="Open Sans"/>
                  <a:ea typeface="Open Sans"/>
                  <a:cs typeface="Open Sans"/>
                  <a:sym typeface="Open Sans"/>
                </a:rPr>
                <a:t>reduce</a:t>
              </a:r>
            </a:p>
          </p:txBody>
        </p:sp>
        <p:sp>
          <p:nvSpPr>
            <p:cNvPr id="15" name="Shape 706">
              <a:extLst>
                <a:ext uri="{FF2B5EF4-FFF2-40B4-BE49-F238E27FC236}">
                  <a16:creationId xmlns:a16="http://schemas.microsoft.com/office/drawing/2014/main" id="{3D063C0A-6889-47A6-B10E-F240A3F2F060}"/>
                </a:ext>
              </a:extLst>
            </p:cNvPr>
            <p:cNvSpPr txBox="1"/>
            <p:nvPr/>
          </p:nvSpPr>
          <p:spPr>
            <a:xfrm>
              <a:off x="7097494" y="3062868"/>
              <a:ext cx="419099" cy="361499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" sz="1000">
                  <a:latin typeface="Open Sans"/>
                  <a:ea typeface="Open Sans"/>
                  <a:cs typeface="Open Sans"/>
                  <a:sym typeface="Open Sans"/>
                </a:rPr>
                <a:t>join</a:t>
              </a:r>
            </a:p>
          </p:txBody>
        </p:sp>
        <p:sp>
          <p:nvSpPr>
            <p:cNvPr id="16" name="Shape 707">
              <a:extLst>
                <a:ext uri="{FF2B5EF4-FFF2-40B4-BE49-F238E27FC236}">
                  <a16:creationId xmlns:a16="http://schemas.microsoft.com/office/drawing/2014/main" id="{EA60957F-0AC6-4620-8563-16E337BD91A3}"/>
                </a:ext>
              </a:extLst>
            </p:cNvPr>
            <p:cNvSpPr txBox="1"/>
            <p:nvPr/>
          </p:nvSpPr>
          <p:spPr>
            <a:xfrm>
              <a:off x="7612947" y="2788168"/>
              <a:ext cx="736800" cy="361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" sz="1000">
                  <a:latin typeface="Open Sans"/>
                  <a:ea typeface="Open Sans"/>
                  <a:cs typeface="Open Sans"/>
                  <a:sym typeface="Open Sans"/>
                </a:rPr>
                <a:t>distance</a:t>
              </a:r>
            </a:p>
          </p:txBody>
        </p:sp>
        <p:sp>
          <p:nvSpPr>
            <p:cNvPr id="17" name="Shape 708">
              <a:extLst>
                <a:ext uri="{FF2B5EF4-FFF2-40B4-BE49-F238E27FC236}">
                  <a16:creationId xmlns:a16="http://schemas.microsoft.com/office/drawing/2014/main" id="{E722A466-746B-4D35-A7A9-CB773B88E19A}"/>
                </a:ext>
              </a:extLst>
            </p:cNvPr>
            <p:cNvSpPr txBox="1"/>
            <p:nvPr/>
          </p:nvSpPr>
          <p:spPr>
            <a:xfrm>
              <a:off x="6957141" y="2646977"/>
              <a:ext cx="665399" cy="361499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" sz="1000">
                  <a:latin typeface="Open Sans"/>
                  <a:ea typeface="Open Sans"/>
                  <a:cs typeface="Open Sans"/>
                  <a:sym typeface="Open Sans"/>
                </a:rPr>
                <a:t>mosaic</a:t>
              </a:r>
            </a:p>
          </p:txBody>
        </p:sp>
        <p:sp>
          <p:nvSpPr>
            <p:cNvPr id="18" name="Shape 709">
              <a:extLst>
                <a:ext uri="{FF2B5EF4-FFF2-40B4-BE49-F238E27FC236}">
                  <a16:creationId xmlns:a16="http://schemas.microsoft.com/office/drawing/2014/main" id="{0C265081-4666-4C5B-814A-68AF1BA70AC8}"/>
                </a:ext>
              </a:extLst>
            </p:cNvPr>
            <p:cNvSpPr txBox="1"/>
            <p:nvPr/>
          </p:nvSpPr>
          <p:spPr>
            <a:xfrm>
              <a:off x="7612947" y="3290598"/>
              <a:ext cx="757800" cy="361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" sz="1000">
                  <a:latin typeface="Open Sans"/>
                  <a:ea typeface="Open Sans"/>
                  <a:cs typeface="Open Sans"/>
                  <a:sym typeface="Open Sans"/>
                </a:rPr>
                <a:t>convolve</a:t>
              </a:r>
            </a:p>
          </p:txBody>
        </p:sp>
        <p:sp>
          <p:nvSpPr>
            <p:cNvPr id="19" name="Shape 710">
              <a:extLst>
                <a:ext uri="{FF2B5EF4-FFF2-40B4-BE49-F238E27FC236}">
                  <a16:creationId xmlns:a16="http://schemas.microsoft.com/office/drawing/2014/main" id="{E7CBE24E-643F-40A5-979B-ED5B46FAD375}"/>
                </a:ext>
              </a:extLst>
            </p:cNvPr>
            <p:cNvSpPr txBox="1"/>
            <p:nvPr/>
          </p:nvSpPr>
          <p:spPr>
            <a:xfrm>
              <a:off x="10738903" y="3320257"/>
              <a:ext cx="1618800" cy="5087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" sz="2400" dirty="0">
                  <a:latin typeface="Open Sans"/>
                  <a:ea typeface="Open Sans"/>
                  <a:cs typeface="Open Sans"/>
                  <a:sym typeface="Open Sans"/>
                </a:rPr>
                <a:t>Results</a:t>
              </a:r>
            </a:p>
          </p:txBody>
        </p:sp>
        <p:grpSp>
          <p:nvGrpSpPr>
            <p:cNvPr id="20" name="Shape 711">
              <a:extLst>
                <a:ext uri="{FF2B5EF4-FFF2-40B4-BE49-F238E27FC236}">
                  <a16:creationId xmlns:a16="http://schemas.microsoft.com/office/drawing/2014/main" id="{FF919CA6-B193-471A-9FB7-AD68078770D7}"/>
                </a:ext>
              </a:extLst>
            </p:cNvPr>
            <p:cNvGrpSpPr/>
            <p:nvPr/>
          </p:nvGrpSpPr>
          <p:grpSpPr>
            <a:xfrm>
              <a:off x="3625149" y="3981183"/>
              <a:ext cx="4854996" cy="601314"/>
              <a:chOff x="2101149" y="3123933"/>
              <a:chExt cx="4854996" cy="601314"/>
            </a:xfrm>
          </p:grpSpPr>
          <p:pic>
            <p:nvPicPr>
              <p:cNvPr id="36" name="Shape 712">
                <a:extLst>
                  <a:ext uri="{FF2B5EF4-FFF2-40B4-BE49-F238E27FC236}">
                    <a16:creationId xmlns:a16="http://schemas.microsoft.com/office/drawing/2014/main" id="{CEFFE423-EC3B-445F-9F56-F34659731120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101149" y="3136758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" name="Shape 713">
                <a:extLst>
                  <a:ext uri="{FF2B5EF4-FFF2-40B4-BE49-F238E27FC236}">
                    <a16:creationId xmlns:a16="http://schemas.microsoft.com/office/drawing/2014/main" id="{4A0D8D77-714B-4D74-95D0-5E103F313D23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558955" y="3441558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Shape 714">
                <a:extLst>
                  <a:ext uri="{FF2B5EF4-FFF2-40B4-BE49-F238E27FC236}">
                    <a16:creationId xmlns:a16="http://schemas.microsoft.com/office/drawing/2014/main" id="{77D9D8AF-7AF9-491B-9D24-B89D71953DEA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001036" y="3441558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Shape 715">
                <a:extLst>
                  <a:ext uri="{FF2B5EF4-FFF2-40B4-BE49-F238E27FC236}">
                    <a16:creationId xmlns:a16="http://schemas.microsoft.com/office/drawing/2014/main" id="{F9E409BD-91B5-4CB5-8155-5A0DD48EBE65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543230" y="3136758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Shape 716">
                <a:extLst>
                  <a:ext uri="{FF2B5EF4-FFF2-40B4-BE49-F238E27FC236}">
                    <a16:creationId xmlns:a16="http://schemas.microsoft.com/office/drawing/2014/main" id="{F81F4A93-121B-4E9B-8C95-BDBA7184D33A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985311" y="3136758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Shape 717">
                <a:extLst>
                  <a:ext uri="{FF2B5EF4-FFF2-40B4-BE49-F238E27FC236}">
                    <a16:creationId xmlns:a16="http://schemas.microsoft.com/office/drawing/2014/main" id="{BBE1AD41-50E4-440F-8961-5147E1514A83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2116874" y="3441558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Shape 718">
                <a:extLst>
                  <a:ext uri="{FF2B5EF4-FFF2-40B4-BE49-F238E27FC236}">
                    <a16:creationId xmlns:a16="http://schemas.microsoft.com/office/drawing/2014/main" id="{257D2CC5-D11A-47BD-98A8-679B86A5CDB9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885174" y="3123933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" name="Shape 719">
                <a:extLst>
                  <a:ext uri="{FF2B5EF4-FFF2-40B4-BE49-F238E27FC236}">
                    <a16:creationId xmlns:a16="http://schemas.microsoft.com/office/drawing/2014/main" id="{32A4B685-067F-4BAD-A19E-C3C1DAA89D96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342980" y="3428733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" name="Shape 720">
                <a:extLst>
                  <a:ext uri="{FF2B5EF4-FFF2-40B4-BE49-F238E27FC236}">
                    <a16:creationId xmlns:a16="http://schemas.microsoft.com/office/drawing/2014/main" id="{022BE32B-130A-4A67-AB0E-9D28B53CE601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443092" y="3123933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5" name="Shape 721">
                <a:extLst>
                  <a:ext uri="{FF2B5EF4-FFF2-40B4-BE49-F238E27FC236}">
                    <a16:creationId xmlns:a16="http://schemas.microsoft.com/office/drawing/2014/main" id="{FE893C3C-C835-495A-85A3-07FAA8AAF1E0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785061" y="3428733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" name="Shape 722">
                <a:extLst>
                  <a:ext uri="{FF2B5EF4-FFF2-40B4-BE49-F238E27FC236}">
                    <a16:creationId xmlns:a16="http://schemas.microsoft.com/office/drawing/2014/main" id="{E697C558-3D26-4A96-9C14-B5ED7CA98E8A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327255" y="3123933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" name="Shape 723">
                <a:extLst>
                  <a:ext uri="{FF2B5EF4-FFF2-40B4-BE49-F238E27FC236}">
                    <a16:creationId xmlns:a16="http://schemas.microsoft.com/office/drawing/2014/main" id="{5236B975-702B-4B9B-BAED-2DFA2C4E15F4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4769336" y="3123933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Shape 724">
                <a:extLst>
                  <a:ext uri="{FF2B5EF4-FFF2-40B4-BE49-F238E27FC236}">
                    <a16:creationId xmlns:a16="http://schemas.microsoft.com/office/drawing/2014/main" id="{EAD39CB5-19C0-46E9-9A20-156048EE7DA9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900899" y="3428733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" name="Shape 725">
                <a:extLst>
                  <a:ext uri="{FF2B5EF4-FFF2-40B4-BE49-F238E27FC236}">
                    <a16:creationId xmlns:a16="http://schemas.microsoft.com/office/drawing/2014/main" id="{5C5F04CD-B9D9-43C9-ABE8-C9AB96218D3C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3458817" y="3428733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" name="Shape 726">
                <a:extLst>
                  <a:ext uri="{FF2B5EF4-FFF2-40B4-BE49-F238E27FC236}">
                    <a16:creationId xmlns:a16="http://schemas.microsoft.com/office/drawing/2014/main" id="{B21885EE-7B7A-4916-9725-81840C8F0E69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669199" y="3136758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1" name="Shape 727">
                <a:extLst>
                  <a:ext uri="{FF2B5EF4-FFF2-40B4-BE49-F238E27FC236}">
                    <a16:creationId xmlns:a16="http://schemas.microsoft.com/office/drawing/2014/main" id="{F2D3EE0D-D4D9-4E0A-8CB1-9947CA222392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27005" y="3441558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" name="Shape 728">
                <a:extLst>
                  <a:ext uri="{FF2B5EF4-FFF2-40B4-BE49-F238E27FC236}">
                    <a16:creationId xmlns:a16="http://schemas.microsoft.com/office/drawing/2014/main" id="{5BC2F3DA-EE55-4B94-9D0B-E7EED25B3D7F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227117" y="3136758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" name="Shape 729">
                <a:extLst>
                  <a:ext uri="{FF2B5EF4-FFF2-40B4-BE49-F238E27FC236}">
                    <a16:creationId xmlns:a16="http://schemas.microsoft.com/office/drawing/2014/main" id="{69A85A60-A3ED-4805-BBBC-7312FAF8B319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569086" y="3441558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Shape 730">
                <a:extLst>
                  <a:ext uri="{FF2B5EF4-FFF2-40B4-BE49-F238E27FC236}">
                    <a16:creationId xmlns:a16="http://schemas.microsoft.com/office/drawing/2014/main" id="{CE373125-501C-4BDC-827F-329A96BFFB22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111280" y="3136758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Shape 731">
                <a:extLst>
                  <a:ext uri="{FF2B5EF4-FFF2-40B4-BE49-F238E27FC236}">
                    <a16:creationId xmlns:a16="http://schemas.microsoft.com/office/drawing/2014/main" id="{158E317D-E84C-4A3F-8881-A8856CDCE4FF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553361" y="3136758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" name="Shape 732">
                <a:extLst>
                  <a:ext uri="{FF2B5EF4-FFF2-40B4-BE49-F238E27FC236}">
                    <a16:creationId xmlns:a16="http://schemas.microsoft.com/office/drawing/2014/main" id="{9AE1CAAC-5FA0-41DC-9CAD-2A1CF88F4D39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684924" y="3441558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7" name="Shape 733">
                <a:extLst>
                  <a:ext uri="{FF2B5EF4-FFF2-40B4-BE49-F238E27FC236}">
                    <a16:creationId xmlns:a16="http://schemas.microsoft.com/office/drawing/2014/main" id="{5F9910B0-533D-4525-A1A3-00BAF8F661BC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5242842" y="3441558"/>
                <a:ext cx="387058" cy="2836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" name="Shape 734">
              <a:extLst>
                <a:ext uri="{FF2B5EF4-FFF2-40B4-BE49-F238E27FC236}">
                  <a16:creationId xmlns:a16="http://schemas.microsoft.com/office/drawing/2014/main" id="{C72C9DD3-5206-4C1C-B0EE-0B0586F684BC}"/>
                </a:ext>
              </a:extLst>
            </p:cNvPr>
            <p:cNvSpPr txBox="1"/>
            <p:nvPr/>
          </p:nvSpPr>
          <p:spPr>
            <a:xfrm>
              <a:off x="3974350" y="4630511"/>
              <a:ext cx="4200600" cy="508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" sz="2400">
                  <a:latin typeface="Open Sans"/>
                  <a:ea typeface="Open Sans"/>
                  <a:cs typeface="Open Sans"/>
                  <a:sym typeface="Open Sans"/>
                </a:rPr>
                <a:t>Storage and Compute</a:t>
              </a:r>
            </a:p>
          </p:txBody>
        </p:sp>
        <p:sp>
          <p:nvSpPr>
            <p:cNvPr id="23" name="Shape 736">
              <a:extLst>
                <a:ext uri="{FF2B5EF4-FFF2-40B4-BE49-F238E27FC236}">
                  <a16:creationId xmlns:a16="http://schemas.microsoft.com/office/drawing/2014/main" id="{4C780FE1-624B-48DD-9AE8-A42B2EEAC9EA}"/>
                </a:ext>
              </a:extLst>
            </p:cNvPr>
            <p:cNvSpPr txBox="1"/>
            <p:nvPr/>
          </p:nvSpPr>
          <p:spPr>
            <a:xfrm>
              <a:off x="-113838" y="3345378"/>
              <a:ext cx="1618800" cy="5087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" sz="2400" dirty="0">
                  <a:latin typeface="Open Sans"/>
                  <a:ea typeface="Open Sans"/>
                  <a:cs typeface="Open Sans"/>
                  <a:sym typeface="Open Sans"/>
                </a:rPr>
                <a:t>Requests</a:t>
              </a:r>
            </a:p>
          </p:txBody>
        </p:sp>
        <p:grpSp>
          <p:nvGrpSpPr>
            <p:cNvPr id="24" name="Shape 737">
              <a:extLst>
                <a:ext uri="{FF2B5EF4-FFF2-40B4-BE49-F238E27FC236}">
                  <a16:creationId xmlns:a16="http://schemas.microsoft.com/office/drawing/2014/main" id="{1B5B8F2E-B6BF-4D43-B3CD-3B95CC0086DB}"/>
                </a:ext>
              </a:extLst>
            </p:cNvPr>
            <p:cNvGrpSpPr/>
            <p:nvPr/>
          </p:nvGrpSpPr>
          <p:grpSpPr>
            <a:xfrm>
              <a:off x="3681202" y="2741842"/>
              <a:ext cx="1981156" cy="1089837"/>
              <a:chOff x="2233402" y="1808390"/>
              <a:chExt cx="1981156" cy="1089837"/>
            </a:xfrm>
          </p:grpSpPr>
          <p:cxnSp>
            <p:nvCxnSpPr>
              <p:cNvPr id="25" name="Shape 738">
                <a:extLst>
                  <a:ext uri="{FF2B5EF4-FFF2-40B4-BE49-F238E27FC236}">
                    <a16:creationId xmlns:a16="http://schemas.microsoft.com/office/drawing/2014/main" id="{F2155637-82EE-4F6F-B9CA-8D1558053887}"/>
                  </a:ext>
                </a:extLst>
              </p:cNvPr>
              <p:cNvCxnSpPr/>
              <p:nvPr/>
            </p:nvCxnSpPr>
            <p:spPr>
              <a:xfrm>
                <a:off x="2500025" y="2076525"/>
                <a:ext cx="368100" cy="5898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Shape 739">
                <a:extLst>
                  <a:ext uri="{FF2B5EF4-FFF2-40B4-BE49-F238E27FC236}">
                    <a16:creationId xmlns:a16="http://schemas.microsoft.com/office/drawing/2014/main" id="{CA623248-00A4-4205-B128-278FE5591446}"/>
                  </a:ext>
                </a:extLst>
              </p:cNvPr>
              <p:cNvCxnSpPr/>
              <p:nvPr/>
            </p:nvCxnSpPr>
            <p:spPr>
              <a:xfrm flipH="1">
                <a:off x="2855675" y="2069700"/>
                <a:ext cx="368400" cy="5802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Shape 740">
                <a:extLst>
                  <a:ext uri="{FF2B5EF4-FFF2-40B4-BE49-F238E27FC236}">
                    <a16:creationId xmlns:a16="http://schemas.microsoft.com/office/drawing/2014/main" id="{EF0CEC48-F2DF-4C4B-A768-2E42F28F812B}"/>
                  </a:ext>
                </a:extLst>
              </p:cNvPr>
              <p:cNvCxnSpPr/>
              <p:nvPr/>
            </p:nvCxnSpPr>
            <p:spPr>
              <a:xfrm flipH="1">
                <a:off x="3612900" y="2069700"/>
                <a:ext cx="351000" cy="5802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Shape 741">
                <a:extLst>
                  <a:ext uri="{FF2B5EF4-FFF2-40B4-BE49-F238E27FC236}">
                    <a16:creationId xmlns:a16="http://schemas.microsoft.com/office/drawing/2014/main" id="{5B7A81BF-B6BD-4209-8864-798630461D5A}"/>
                  </a:ext>
                </a:extLst>
              </p:cNvPr>
              <p:cNvCxnSpPr/>
              <p:nvPr/>
            </p:nvCxnSpPr>
            <p:spPr>
              <a:xfrm>
                <a:off x="3238787" y="2079900"/>
                <a:ext cx="361800" cy="5658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Shape 742">
                <a:extLst>
                  <a:ext uri="{FF2B5EF4-FFF2-40B4-BE49-F238E27FC236}">
                    <a16:creationId xmlns:a16="http://schemas.microsoft.com/office/drawing/2014/main" id="{434BED89-E4FC-4842-803A-9DE95E5747A9}"/>
                  </a:ext>
                </a:extLst>
              </p:cNvPr>
              <p:cNvCxnSpPr>
                <a:cxnSpLocks/>
                <a:stCxn id="31" idx="3"/>
                <a:endCxn id="32" idx="1"/>
              </p:cNvCxnSpPr>
              <p:nvPr/>
            </p:nvCxnSpPr>
            <p:spPr>
              <a:xfrm>
                <a:off x="2740102" y="2062790"/>
                <a:ext cx="2304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Shape 745">
                <a:extLst>
                  <a:ext uri="{FF2B5EF4-FFF2-40B4-BE49-F238E27FC236}">
                    <a16:creationId xmlns:a16="http://schemas.microsoft.com/office/drawing/2014/main" id="{E3D95F3D-F116-4D20-A562-828AFF1AFE9A}"/>
                  </a:ext>
                </a:extLst>
              </p:cNvPr>
              <p:cNvCxnSpPr>
                <a:cxnSpLocks/>
                <a:stCxn id="32" idx="3"/>
                <a:endCxn id="33" idx="1"/>
              </p:cNvCxnSpPr>
              <p:nvPr/>
            </p:nvCxnSpPr>
            <p:spPr>
              <a:xfrm>
                <a:off x="3477325" y="2062774"/>
                <a:ext cx="2304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31" name="Shape 743">
                <a:extLst>
                  <a:ext uri="{FF2B5EF4-FFF2-40B4-BE49-F238E27FC236}">
                    <a16:creationId xmlns:a16="http://schemas.microsoft.com/office/drawing/2014/main" id="{144C77AC-E4CF-40CF-AA12-24A02873676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233402" y="1808390"/>
                <a:ext cx="506700" cy="50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Shape 744">
                <a:extLst>
                  <a:ext uri="{FF2B5EF4-FFF2-40B4-BE49-F238E27FC236}">
                    <a16:creationId xmlns:a16="http://schemas.microsoft.com/office/drawing/2014/main" id="{E0185835-E8D2-45DB-8345-359CDF024266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970625" y="1809424"/>
                <a:ext cx="506700" cy="506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Shape 746">
                <a:extLst>
                  <a:ext uri="{FF2B5EF4-FFF2-40B4-BE49-F238E27FC236}">
                    <a16:creationId xmlns:a16="http://schemas.microsoft.com/office/drawing/2014/main" id="{004EBD95-1E67-4A42-AEC1-C67EDA74256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707859" y="1809424"/>
                <a:ext cx="506700" cy="506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Shape 747">
                <a:extLst>
                  <a:ext uri="{FF2B5EF4-FFF2-40B4-BE49-F238E27FC236}">
                    <a16:creationId xmlns:a16="http://schemas.microsoft.com/office/drawing/2014/main" id="{2319D14E-B712-4B3F-9201-3EE00E46D52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602005" y="2389428"/>
                <a:ext cx="506700" cy="508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Shape 748">
                <a:extLst>
                  <a:ext uri="{FF2B5EF4-FFF2-40B4-BE49-F238E27FC236}">
                    <a16:creationId xmlns:a16="http://schemas.microsoft.com/office/drawing/2014/main" id="{E16C8FD0-6E70-49E9-9521-F7E255560EFB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339239" y="2390462"/>
                <a:ext cx="506700" cy="506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194FB7C9-41A3-4C49-A6F3-4EFA141AE9BF}"/>
              </a:ext>
            </a:extLst>
          </p:cNvPr>
          <p:cNvSpPr/>
          <p:nvPr/>
        </p:nvSpPr>
        <p:spPr>
          <a:xfrm>
            <a:off x="10505605" y="5565323"/>
            <a:ext cx="1192669" cy="238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60BF5FB8-D12B-4361-8353-E3FA725D70AE}"/>
              </a:ext>
            </a:extLst>
          </p:cNvPr>
          <p:cNvSpPr/>
          <p:nvPr/>
        </p:nvSpPr>
        <p:spPr>
          <a:xfrm>
            <a:off x="625849" y="5637412"/>
            <a:ext cx="1192669" cy="238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075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15825" y="4787940"/>
            <a:ext cx="8841339" cy="15020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88" name="Shape 688"/>
          <p:cNvSpPr txBox="1"/>
          <p:nvPr/>
        </p:nvSpPr>
        <p:spPr>
          <a:xfrm>
            <a:off x="1715825" y="507188"/>
            <a:ext cx="8775899" cy="47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333336"/>
              </a:buClr>
              <a:buSzPct val="25000"/>
            </a:pPr>
            <a:r>
              <a:rPr lang="en" sz="2800" b="1" dirty="0">
                <a:solidFill>
                  <a:srgbClr val="34A853"/>
                </a:solidFill>
                <a:latin typeface="Open Sans"/>
                <a:ea typeface="Open Sans"/>
                <a:cs typeface="Open Sans"/>
                <a:sym typeface="Open Sans"/>
              </a:rPr>
              <a:t>The Earth Engine Public Data Catalog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25EC5E-7527-4233-9E31-BB4099AC62AD}"/>
              </a:ext>
            </a:extLst>
          </p:cNvPr>
          <p:cNvGrpSpPr/>
          <p:nvPr/>
        </p:nvGrpSpPr>
        <p:grpSpPr>
          <a:xfrm>
            <a:off x="716067" y="2019716"/>
            <a:ext cx="10759866" cy="4056620"/>
            <a:chOff x="1643527" y="2122955"/>
            <a:chExt cx="8957796" cy="3399996"/>
          </a:xfrm>
        </p:grpSpPr>
        <p:cxnSp>
          <p:nvCxnSpPr>
            <p:cNvPr id="677" name="Shape 677"/>
            <p:cNvCxnSpPr/>
            <p:nvPr/>
          </p:nvCxnSpPr>
          <p:spPr>
            <a:xfrm>
              <a:off x="2668925" y="2722100"/>
              <a:ext cx="6869700" cy="0"/>
            </a:xfrm>
            <a:prstGeom prst="straightConnector1">
              <a:avLst/>
            </a:pr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78" name="Shape 678"/>
            <p:cNvSpPr txBox="1"/>
            <p:nvPr/>
          </p:nvSpPr>
          <p:spPr>
            <a:xfrm>
              <a:off x="2278602" y="4634577"/>
              <a:ext cx="2985599" cy="4769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  <a:buClr>
                  <a:schemeClr val="accent1"/>
                </a:buClr>
                <a:buSzPct val="25000"/>
              </a:pPr>
              <a:r>
                <a:rPr lang="en" b="1" dirty="0">
                  <a:solidFill>
                    <a:schemeClr val="accent6">
                      <a:lumMod val="50000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rPr>
                <a:t>&gt; 200 public datasets</a:t>
              </a:r>
            </a:p>
          </p:txBody>
        </p:sp>
        <p:sp>
          <p:nvSpPr>
            <p:cNvPr id="679" name="Shape 679"/>
            <p:cNvSpPr txBox="1"/>
            <p:nvPr/>
          </p:nvSpPr>
          <p:spPr>
            <a:xfrm>
              <a:off x="3461748" y="3337221"/>
              <a:ext cx="1824899" cy="4373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  <a:buClr>
                  <a:schemeClr val="dk1"/>
                </a:buClr>
                <a:buSzPct val="25000"/>
              </a:pPr>
              <a:r>
                <a:rPr lang="en" sz="16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MODIS</a:t>
              </a:r>
            </a:p>
            <a:p>
              <a:pPr algn="ctr">
                <a:spcBef>
                  <a:spcPts val="0"/>
                </a:spcBef>
                <a:buClr>
                  <a:schemeClr val="dk1"/>
                </a:buClr>
                <a:buSzPct val="25000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Daily, NBAR, LST, ...</a:t>
              </a:r>
            </a:p>
          </p:txBody>
        </p:sp>
        <p:sp>
          <p:nvSpPr>
            <p:cNvPr id="680" name="Shape 680"/>
            <p:cNvSpPr txBox="1"/>
            <p:nvPr/>
          </p:nvSpPr>
          <p:spPr>
            <a:xfrm>
              <a:off x="5148917" y="3337232"/>
              <a:ext cx="1779300" cy="4373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  <a:buClr>
                  <a:schemeClr val="dk1"/>
                </a:buClr>
                <a:buSzPct val="25000"/>
              </a:pPr>
              <a:r>
                <a:rPr lang="en" sz="16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Terrain</a:t>
              </a:r>
            </a:p>
            <a:p>
              <a:pPr algn="ctr">
                <a:spcBef>
                  <a:spcPts val="0"/>
                </a:spcBef>
                <a:buClr>
                  <a:schemeClr val="dk1"/>
                </a:buClr>
                <a:buSzPct val="25000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SRTM, GTOPO, NED, ...</a:t>
              </a:r>
            </a:p>
          </p:txBody>
        </p:sp>
        <p:pic>
          <p:nvPicPr>
            <p:cNvPr id="681" name="Shape 68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60741" y="2122955"/>
              <a:ext cx="1183200" cy="118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Shape 68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82521" y="2125370"/>
              <a:ext cx="1183200" cy="118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3" name="Shape 68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04326" y="2125370"/>
              <a:ext cx="1183200" cy="118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4" name="Shape 68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226132" y="2122955"/>
              <a:ext cx="1183200" cy="118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5" name="Shape 68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947938" y="2125370"/>
              <a:ext cx="1183200" cy="1183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6" name="Shape 686"/>
            <p:cNvSpPr txBox="1"/>
            <p:nvPr/>
          </p:nvSpPr>
          <p:spPr>
            <a:xfrm>
              <a:off x="8477924" y="3337232"/>
              <a:ext cx="2123399" cy="4373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  <a:buSzPct val="25000"/>
              </a:pPr>
              <a:r>
                <a:rPr lang="en" sz="16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Atmospheric</a:t>
              </a:r>
            </a:p>
            <a:p>
              <a:pPr algn="ctr">
                <a:lnSpc>
                  <a:spcPct val="115000"/>
                </a:lnSpc>
                <a:spcBef>
                  <a:spcPts val="0"/>
                </a:spcBef>
                <a:buClr>
                  <a:schemeClr val="dk1"/>
                </a:buClr>
                <a:buSzPct val="25000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NOAA NCEP, OMI, ...</a:t>
              </a:r>
            </a:p>
          </p:txBody>
        </p:sp>
        <p:sp>
          <p:nvSpPr>
            <p:cNvPr id="687" name="Shape 687"/>
            <p:cNvSpPr txBox="1"/>
            <p:nvPr/>
          </p:nvSpPr>
          <p:spPr>
            <a:xfrm>
              <a:off x="6756100" y="3337232"/>
              <a:ext cx="2123399" cy="4373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</a:pPr>
              <a:r>
                <a:rPr lang="en" sz="16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Land Cover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GlobCover, NLCD, ...</a:t>
              </a:r>
            </a:p>
          </p:txBody>
        </p:sp>
        <p:sp>
          <p:nvSpPr>
            <p:cNvPr id="689" name="Shape 689"/>
            <p:cNvSpPr txBox="1"/>
            <p:nvPr/>
          </p:nvSpPr>
          <p:spPr>
            <a:xfrm>
              <a:off x="6077702" y="4634577"/>
              <a:ext cx="3936599" cy="4769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  <a:buClr>
                  <a:schemeClr val="accent3"/>
                </a:buClr>
                <a:buSzPct val="25000"/>
              </a:pPr>
              <a:r>
                <a:rPr lang="en" b="1" dirty="0">
                  <a:solidFill>
                    <a:srgbClr val="7030A0"/>
                  </a:solidFill>
                  <a:latin typeface="Open Sans"/>
                  <a:ea typeface="Open Sans"/>
                  <a:cs typeface="Open Sans"/>
                  <a:sym typeface="Open Sans"/>
                </a:rPr>
                <a:t>&gt; 4000 new images every day</a:t>
              </a:r>
            </a:p>
          </p:txBody>
        </p:sp>
        <p:sp>
          <p:nvSpPr>
            <p:cNvPr id="690" name="Shape 690"/>
            <p:cNvSpPr txBox="1"/>
            <p:nvPr/>
          </p:nvSpPr>
          <p:spPr>
            <a:xfrm>
              <a:off x="2374027" y="5045952"/>
              <a:ext cx="2794799" cy="4769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  <a:buClr>
                  <a:schemeClr val="accent2"/>
                </a:buClr>
                <a:buSzPct val="25000"/>
              </a:pPr>
              <a:r>
                <a:rPr lang="en" b="1">
                  <a:solidFill>
                    <a:schemeClr val="accent5">
                      <a:lumMod val="50000"/>
                    </a:schemeClr>
                  </a:solidFill>
                  <a:latin typeface="Open Sans"/>
                  <a:ea typeface="Open Sans"/>
                  <a:cs typeface="Open Sans"/>
                  <a:sym typeface="Open Sans"/>
                </a:rPr>
                <a:t>&gt; 5 million images</a:t>
              </a:r>
            </a:p>
          </p:txBody>
        </p:sp>
        <p:sp>
          <p:nvSpPr>
            <p:cNvPr id="691" name="Shape 691"/>
            <p:cNvSpPr txBox="1"/>
            <p:nvPr/>
          </p:nvSpPr>
          <p:spPr>
            <a:xfrm>
              <a:off x="6520050" y="5045952"/>
              <a:ext cx="3051900" cy="4769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  <a:buClr>
                  <a:schemeClr val="accent4"/>
                </a:buClr>
                <a:buSzPct val="25000"/>
              </a:pPr>
              <a:r>
                <a:rPr lang="en" b="1" dirty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</a:rPr>
                <a:t>&gt; 5 petabytes of data</a:t>
              </a:r>
            </a:p>
          </p:txBody>
        </p:sp>
        <p:sp>
          <p:nvSpPr>
            <p:cNvPr id="692" name="Shape 692"/>
            <p:cNvSpPr txBox="1"/>
            <p:nvPr/>
          </p:nvSpPr>
          <p:spPr>
            <a:xfrm>
              <a:off x="1643527" y="3337227"/>
              <a:ext cx="1955699" cy="617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  <a:buClr>
                  <a:schemeClr val="dk1"/>
                </a:buClr>
                <a:buSzPct val="25000"/>
              </a:pPr>
              <a:r>
                <a:rPr lang="en" sz="1600" b="1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Landsat 4, 5, 7, 8</a:t>
              </a:r>
            </a:p>
            <a:p>
              <a:pPr algn="ctr">
                <a:spcBef>
                  <a:spcPts val="0"/>
                </a:spcBef>
                <a:buClr>
                  <a:schemeClr val="dk1"/>
                </a:buClr>
                <a:buSzPct val="25000"/>
              </a:pPr>
              <a:r>
                <a:rPr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Raw, TOA, SR, ...</a:t>
              </a:r>
            </a:p>
          </p:txBody>
        </p:sp>
        <p:sp>
          <p:nvSpPr>
            <p:cNvPr id="693" name="Shape 693"/>
            <p:cNvSpPr txBox="1"/>
            <p:nvPr/>
          </p:nvSpPr>
          <p:spPr>
            <a:xfrm>
              <a:off x="3978502" y="3966102"/>
              <a:ext cx="4120199" cy="4769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>
                <a:spcBef>
                  <a:spcPts val="0"/>
                </a:spcBef>
                <a:buClr>
                  <a:schemeClr val="dk2"/>
                </a:buClr>
                <a:buSzPct val="25000"/>
              </a:pPr>
              <a:r>
                <a:rPr lang="en" b="1" dirty="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... and many more, updating daily!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264957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800" b="1" dirty="0" smtClean="0">
                <a:solidFill>
                  <a:srgbClr val="FF0000"/>
                </a:solidFill>
              </a:rPr>
              <a:t>Climate Data in GEE</a:t>
            </a:r>
            <a:endParaRPr lang="en-IN" sz="4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0103" y="1454715"/>
            <a:ext cx="11031794" cy="50167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3200" b="1" dirty="0" smtClean="0">
                <a:solidFill>
                  <a:srgbClr val="4285F4"/>
                </a:solidFill>
              </a:rPr>
              <a:t>Temperature: </a:t>
            </a:r>
          </a:p>
          <a:p>
            <a:r>
              <a:rPr lang="en-IN" sz="3200" dirty="0" smtClean="0"/>
              <a:t>MODIS</a:t>
            </a:r>
            <a:r>
              <a:rPr lang="en-IN" sz="3200" dirty="0"/>
              <a:t>, ASTER, and </a:t>
            </a:r>
            <a:r>
              <a:rPr lang="en-IN" sz="3200" dirty="0" smtClean="0"/>
              <a:t>AVHRR</a:t>
            </a:r>
          </a:p>
          <a:p>
            <a:endParaRPr lang="en-IN" sz="3200" dirty="0" smtClean="0"/>
          </a:p>
          <a:p>
            <a:r>
              <a:rPr lang="en-IN" sz="3200" b="1" dirty="0" smtClean="0">
                <a:solidFill>
                  <a:srgbClr val="4285F4"/>
                </a:solidFill>
              </a:rPr>
              <a:t>Climate: </a:t>
            </a:r>
          </a:p>
          <a:p>
            <a:r>
              <a:rPr lang="en-IN" sz="3200" dirty="0" smtClean="0"/>
              <a:t>Historical </a:t>
            </a:r>
            <a:r>
              <a:rPr lang="en-IN" sz="3200" dirty="0"/>
              <a:t>reanalysis data from NCEP/NCAR, gridded meteorological datasets like NLDAS-2, and </a:t>
            </a:r>
            <a:r>
              <a:rPr lang="en-IN" sz="3200" dirty="0" err="1"/>
              <a:t>GridMET</a:t>
            </a:r>
            <a:r>
              <a:rPr lang="en-IN" sz="3200" dirty="0"/>
              <a:t>, and climate model outputs like the University of Idaho MACAv2-METDATA and the NASA Earth Exchange’s Downscaled Climate Projections.</a:t>
            </a:r>
            <a:endParaRPr lang="en-IN" sz="3200" dirty="0" smtClean="0"/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779820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03D49C-F176-4CDB-AD98-4AAB707FCC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55356" y="896327"/>
            <a:ext cx="9780537" cy="58877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B899D9-07AD-450E-9B81-9B119C621BAC}"/>
              </a:ext>
            </a:extLst>
          </p:cNvPr>
          <p:cNvSpPr txBox="1"/>
          <p:nvPr/>
        </p:nvSpPr>
        <p:spPr>
          <a:xfrm>
            <a:off x="2087419" y="158358"/>
            <a:ext cx="7882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3200" b="1" dirty="0">
                <a:solidFill>
                  <a:srgbClr val="EA4335"/>
                </a:solidFill>
                <a:effectLst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Components of Earth Engine Editor</a:t>
            </a:r>
            <a:endParaRPr lang="en-IN" sz="3200" b="1" dirty="0">
              <a:solidFill>
                <a:srgbClr val="EA433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52226"/>
      </p:ext>
    </p:extLst>
  </p:cSld>
  <p:clrMapOvr>
    <a:masterClrMapping/>
  </p:clrMapOvr>
</p:sld>
</file>

<file path=ppt/theme/theme1.xml><?xml version="1.0" encoding="utf-8"?>
<a:theme xmlns:a="http://schemas.openxmlformats.org/drawingml/2006/main" name="RS &amp; GIS WR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mpass">
  <a:themeElements>
    <a:clrScheme name="Compass 1">
      <a:dk1>
        <a:srgbClr val="00007A"/>
      </a:dk1>
      <a:lt1>
        <a:srgbClr val="FFFFFF"/>
      </a:lt1>
      <a:dk2>
        <a:srgbClr val="000066"/>
      </a:dk2>
      <a:lt2>
        <a:srgbClr val="CCECFF"/>
      </a:lt2>
      <a:accent1>
        <a:srgbClr val="6F64C2"/>
      </a:accent1>
      <a:accent2>
        <a:srgbClr val="0089BA"/>
      </a:accent2>
      <a:accent3>
        <a:srgbClr val="AAAAB8"/>
      </a:accent3>
      <a:accent4>
        <a:srgbClr val="DADADA"/>
      </a:accent4>
      <a:accent5>
        <a:srgbClr val="BBB8DD"/>
      </a:accent5>
      <a:accent6>
        <a:srgbClr val="007CA8"/>
      </a:accent6>
      <a:hlink>
        <a:srgbClr val="66CCFF"/>
      </a:hlink>
      <a:folHlink>
        <a:srgbClr val="00CC99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RS &amp; GIS WR 2</Template>
  <TotalTime>1368</TotalTime>
  <Words>1085</Words>
  <Application>Microsoft Office PowerPoint</Application>
  <PresentationFormat>Widescreen</PresentationFormat>
  <Paragraphs>253</Paragraphs>
  <Slides>38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Agency FB</vt:lpstr>
      <vt:lpstr>-apple-system</vt:lpstr>
      <vt:lpstr>Arial</vt:lpstr>
      <vt:lpstr>ArialMT</vt:lpstr>
      <vt:lpstr>Calibri</vt:lpstr>
      <vt:lpstr>Calibri Light</vt:lpstr>
      <vt:lpstr>Georgia</vt:lpstr>
      <vt:lpstr>Helvetica Neue</vt:lpstr>
      <vt:lpstr>Mangal</vt:lpstr>
      <vt:lpstr>Open Sans</vt:lpstr>
      <vt:lpstr>Tahoma</vt:lpstr>
      <vt:lpstr>Times New Roman</vt:lpstr>
      <vt:lpstr>Wingdings</vt:lpstr>
      <vt:lpstr>RS &amp; GIS WR 2</vt:lpstr>
      <vt:lpstr>Compass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Climate Data in GEE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Cropping Intensity from Google Earth Engine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The application of GIS is limited only by the imagination of those who use it            ~ Jack Dangermond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sukant jain</dc:creator>
  <cp:lastModifiedBy>Anil Lohani</cp:lastModifiedBy>
  <cp:revision>59</cp:revision>
  <cp:lastPrinted>2020-10-20T10:39:25Z</cp:lastPrinted>
  <dcterms:created xsi:type="dcterms:W3CDTF">2020-10-13T06:05:53Z</dcterms:created>
  <dcterms:modified xsi:type="dcterms:W3CDTF">2020-10-20T11:28:49Z</dcterms:modified>
</cp:coreProperties>
</file>